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4"/>
  </p:sldMasterIdLst>
  <p:notesMasterIdLst>
    <p:notesMasterId r:id="rId36"/>
  </p:notesMasterIdLst>
  <p:sldIdLst>
    <p:sldId id="256" r:id="rId5"/>
    <p:sldId id="281" r:id="rId6"/>
    <p:sldId id="316" r:id="rId7"/>
    <p:sldId id="285" r:id="rId8"/>
    <p:sldId id="288" r:id="rId9"/>
    <p:sldId id="317" r:id="rId10"/>
    <p:sldId id="287" r:id="rId11"/>
    <p:sldId id="289" r:id="rId12"/>
    <p:sldId id="290" r:id="rId13"/>
    <p:sldId id="318" r:id="rId14"/>
    <p:sldId id="291" r:id="rId15"/>
    <p:sldId id="292" r:id="rId16"/>
    <p:sldId id="293" r:id="rId17"/>
    <p:sldId id="294" r:id="rId18"/>
    <p:sldId id="295" r:id="rId19"/>
    <p:sldId id="297" r:id="rId20"/>
    <p:sldId id="298" r:id="rId21"/>
    <p:sldId id="300" r:id="rId22"/>
    <p:sldId id="301" r:id="rId23"/>
    <p:sldId id="311" r:id="rId24"/>
    <p:sldId id="313" r:id="rId25"/>
    <p:sldId id="302" r:id="rId26"/>
    <p:sldId id="312" r:id="rId27"/>
    <p:sldId id="303" r:id="rId28"/>
    <p:sldId id="305" r:id="rId29"/>
    <p:sldId id="306" r:id="rId30"/>
    <p:sldId id="315" r:id="rId31"/>
    <p:sldId id="307" r:id="rId32"/>
    <p:sldId id="319" r:id="rId33"/>
    <p:sldId id="308" r:id="rId34"/>
    <p:sldId id="309" r:id="rId35"/>
  </p:sldIdLst>
  <p:sldSz cx="9144000" cy="5143500" type="screen16x9"/>
  <p:notesSz cx="6858000" cy="9144000"/>
  <p:embeddedFontLst>
    <p:embeddedFont>
      <p:font typeface="Nunito" panose="020B0604020202020204" charset="0"/>
      <p:regular r:id="rId37"/>
      <p:bold r:id="rId38"/>
      <p:italic r:id="rId39"/>
      <p:boldItalic r:id="rId40"/>
    </p:embeddedFont>
    <p:embeddedFont>
      <p:font typeface="Questrial" panose="020B0604020202020204" charset="0"/>
      <p:regular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4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4872F6-76F1-4F2A-8350-1A79D45C449D}" v="347" dt="2023-05-14T10:47:01.815"/>
    <p1510:client id="{8D49B125-13AD-7F5D-2482-087794DC5953}" v="100" dt="2023-05-14T20:34:45.326"/>
    <p1510:client id="{91D20A92-2F39-B6FF-D348-B46D00C21364}" v="100" dt="2023-05-15T07:01:05.293"/>
    <p1510:client id="{A59934F8-66BC-6CA2-18BA-F524F3D8D287}" v="311" dt="2023-05-14T10:25:47.669"/>
  </p1510:revLst>
</p1510:revInfo>
</file>

<file path=ppt/tableStyles.xml><?xml version="1.0" encoding="utf-8"?>
<a:tblStyleLst xmlns:a="http://schemas.openxmlformats.org/drawingml/2006/main" def="{8742039E-8F14-41EF-8A5F-DE2133D96232}">
  <a:tblStyle styleId="{8742039E-8F14-41EF-8A5F-DE2133D962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3.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2.fntdata"/><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font" Target="fonts/font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czyński Hubert (STUD)" userId="35753aab-0d69-494c-b54d-f9fed967c656" providerId="ADAL" clId="{594872F6-76F1-4F2A-8350-1A79D45C449D}"/>
    <pc:docChg chg="undo custSel addSld modSld">
      <pc:chgData name="Ruczyński Hubert (STUD)" userId="35753aab-0d69-494c-b54d-f9fed967c656" providerId="ADAL" clId="{594872F6-76F1-4F2A-8350-1A79D45C449D}" dt="2023-05-14T14:37:13.827" v="1109" actId="20577"/>
      <pc:docMkLst>
        <pc:docMk/>
      </pc:docMkLst>
      <pc:sldChg chg="modNotesTx">
        <pc:chgData name="Ruczyński Hubert (STUD)" userId="35753aab-0d69-494c-b54d-f9fed967c656" providerId="ADAL" clId="{594872F6-76F1-4F2A-8350-1A79D45C449D}" dt="2023-05-14T08:14:43.051" v="551" actId="20577"/>
        <pc:sldMkLst>
          <pc:docMk/>
          <pc:sldMk cId="0" sldId="256"/>
        </pc:sldMkLst>
      </pc:sldChg>
      <pc:sldChg chg="addSp modSp mod modAnim modNotesTx">
        <pc:chgData name="Ruczyński Hubert (STUD)" userId="35753aab-0d69-494c-b54d-f9fed967c656" providerId="ADAL" clId="{594872F6-76F1-4F2A-8350-1A79D45C449D}" dt="2023-05-14T08:16:38.898" v="567" actId="20577"/>
        <pc:sldMkLst>
          <pc:docMk/>
          <pc:sldMk cId="3829421528" sldId="281"/>
        </pc:sldMkLst>
        <pc:spChg chg="add mod">
          <ac:chgData name="Ruczyński Hubert (STUD)" userId="35753aab-0d69-494c-b54d-f9fed967c656" providerId="ADAL" clId="{594872F6-76F1-4F2A-8350-1A79D45C449D}" dt="2023-05-14T08:16:19.887" v="561" actId="14100"/>
          <ac:spMkLst>
            <pc:docMk/>
            <pc:sldMk cId="3829421528" sldId="281"/>
            <ac:spMk id="2" creationId="{76916E5C-F8E9-8A75-E6A8-401CDF3426AD}"/>
          </ac:spMkLst>
        </pc:spChg>
        <pc:picChg chg="mod">
          <ac:chgData name="Ruczyński Hubert (STUD)" userId="35753aab-0d69-494c-b54d-f9fed967c656" providerId="ADAL" clId="{594872F6-76F1-4F2A-8350-1A79D45C449D}" dt="2023-05-14T08:16:03.386" v="558" actId="1076"/>
          <ac:picMkLst>
            <pc:docMk/>
            <pc:sldMk cId="3829421528" sldId="281"/>
            <ac:picMk id="3" creationId="{7AABD1B0-46DB-418A-DBB8-54329D51E0A2}"/>
          </ac:picMkLst>
        </pc:picChg>
      </pc:sldChg>
      <pc:sldChg chg="modNotesTx">
        <pc:chgData name="Ruczyński Hubert (STUD)" userId="35753aab-0d69-494c-b54d-f9fed967c656" providerId="ADAL" clId="{594872F6-76F1-4F2A-8350-1A79D45C449D}" dt="2023-05-14T08:20:43.044" v="628" actId="20577"/>
        <pc:sldMkLst>
          <pc:docMk/>
          <pc:sldMk cId="3469354850" sldId="293"/>
        </pc:sldMkLst>
      </pc:sldChg>
      <pc:sldChg chg="modNotesTx">
        <pc:chgData name="Ruczyński Hubert (STUD)" userId="35753aab-0d69-494c-b54d-f9fed967c656" providerId="ADAL" clId="{594872F6-76F1-4F2A-8350-1A79D45C449D}" dt="2023-05-14T14:37:13.827" v="1109" actId="20577"/>
        <pc:sldMkLst>
          <pc:docMk/>
          <pc:sldMk cId="4146592056" sldId="294"/>
        </pc:sldMkLst>
      </pc:sldChg>
      <pc:sldChg chg="modNotesTx">
        <pc:chgData name="Ruczyński Hubert (STUD)" userId="35753aab-0d69-494c-b54d-f9fed967c656" providerId="ADAL" clId="{594872F6-76F1-4F2A-8350-1A79D45C449D}" dt="2023-05-14T08:26:33.063" v="639" actId="20577"/>
        <pc:sldMkLst>
          <pc:docMk/>
          <pc:sldMk cId="3809012640" sldId="295"/>
        </pc:sldMkLst>
      </pc:sldChg>
      <pc:sldChg chg="modSp mod modNotesTx">
        <pc:chgData name="Ruczyński Hubert (STUD)" userId="35753aab-0d69-494c-b54d-f9fed967c656" providerId="ADAL" clId="{594872F6-76F1-4F2A-8350-1A79D45C449D}" dt="2023-05-14T09:23:32.635" v="1096" actId="1076"/>
        <pc:sldMkLst>
          <pc:docMk/>
          <pc:sldMk cId="1254622436" sldId="297"/>
        </pc:sldMkLst>
        <pc:picChg chg="mod">
          <ac:chgData name="Ruczyński Hubert (STUD)" userId="35753aab-0d69-494c-b54d-f9fed967c656" providerId="ADAL" clId="{594872F6-76F1-4F2A-8350-1A79D45C449D}" dt="2023-05-14T09:23:32.635" v="1096" actId="1076"/>
          <ac:picMkLst>
            <pc:docMk/>
            <pc:sldMk cId="1254622436" sldId="297"/>
            <ac:picMk id="4" creationId="{2EEFE1A1-0A90-7BB4-A57A-B72BDBB90C7C}"/>
          </ac:picMkLst>
        </pc:picChg>
      </pc:sldChg>
      <pc:sldChg chg="modSp mod">
        <pc:chgData name="Ruczyński Hubert (STUD)" userId="35753aab-0d69-494c-b54d-f9fed967c656" providerId="ADAL" clId="{594872F6-76F1-4F2A-8350-1A79D45C449D}" dt="2023-05-14T08:43:35.066" v="943" actId="1076"/>
        <pc:sldMkLst>
          <pc:docMk/>
          <pc:sldMk cId="3457077893" sldId="298"/>
        </pc:sldMkLst>
        <pc:picChg chg="mod">
          <ac:chgData name="Ruczyński Hubert (STUD)" userId="35753aab-0d69-494c-b54d-f9fed967c656" providerId="ADAL" clId="{594872F6-76F1-4F2A-8350-1A79D45C449D}" dt="2023-05-14T08:43:35.066" v="943" actId="1076"/>
          <ac:picMkLst>
            <pc:docMk/>
            <pc:sldMk cId="3457077893" sldId="298"/>
            <ac:picMk id="3" creationId="{521A7200-A433-0032-398D-1ED89C7E1717}"/>
          </ac:picMkLst>
        </pc:picChg>
      </pc:sldChg>
      <pc:sldChg chg="modNotesTx">
        <pc:chgData name="Ruczyński Hubert (STUD)" userId="35753aab-0d69-494c-b54d-f9fed967c656" providerId="ADAL" clId="{594872F6-76F1-4F2A-8350-1A79D45C449D}" dt="2023-05-14T08:38:13.972" v="830" actId="20577"/>
        <pc:sldMkLst>
          <pc:docMk/>
          <pc:sldMk cId="2430863646" sldId="301"/>
        </pc:sldMkLst>
      </pc:sldChg>
      <pc:sldChg chg="modSp mod">
        <pc:chgData name="Ruczyński Hubert (STUD)" userId="35753aab-0d69-494c-b54d-f9fed967c656" providerId="ADAL" clId="{594872F6-76F1-4F2A-8350-1A79D45C449D}" dt="2023-05-14T08:43:22.095" v="940" actId="14100"/>
        <pc:sldMkLst>
          <pc:docMk/>
          <pc:sldMk cId="3050027171" sldId="302"/>
        </pc:sldMkLst>
        <pc:picChg chg="mod">
          <ac:chgData name="Ruczyński Hubert (STUD)" userId="35753aab-0d69-494c-b54d-f9fed967c656" providerId="ADAL" clId="{594872F6-76F1-4F2A-8350-1A79D45C449D}" dt="2023-05-14T08:43:22.095" v="940" actId="14100"/>
          <ac:picMkLst>
            <pc:docMk/>
            <pc:sldMk cId="3050027171" sldId="302"/>
            <ac:picMk id="3" creationId="{3434117E-934D-5698-6BB7-5881BC3D1884}"/>
          </ac:picMkLst>
        </pc:picChg>
      </pc:sldChg>
      <pc:sldChg chg="addSp delSp modSp mod">
        <pc:chgData name="Ruczyński Hubert (STUD)" userId="35753aab-0d69-494c-b54d-f9fed967c656" providerId="ADAL" clId="{594872F6-76F1-4F2A-8350-1A79D45C449D}" dt="2023-05-14T08:43:52.147" v="946" actId="478"/>
        <pc:sldMkLst>
          <pc:docMk/>
          <pc:sldMk cId="667523744" sldId="303"/>
        </pc:sldMkLst>
        <pc:picChg chg="del">
          <ac:chgData name="Ruczyński Hubert (STUD)" userId="35753aab-0d69-494c-b54d-f9fed967c656" providerId="ADAL" clId="{594872F6-76F1-4F2A-8350-1A79D45C449D}" dt="2023-05-14T08:43:52.147" v="946" actId="478"/>
          <ac:picMkLst>
            <pc:docMk/>
            <pc:sldMk cId="667523744" sldId="303"/>
            <ac:picMk id="3" creationId="{99E7C6A1-D64C-70A3-9CAE-D1F144A21A36}"/>
          </ac:picMkLst>
        </pc:picChg>
        <pc:picChg chg="add mod">
          <ac:chgData name="Ruczyński Hubert (STUD)" userId="35753aab-0d69-494c-b54d-f9fed967c656" providerId="ADAL" clId="{594872F6-76F1-4F2A-8350-1A79D45C449D}" dt="2023-05-14T08:43:49.652" v="945"/>
          <ac:picMkLst>
            <pc:docMk/>
            <pc:sldMk cId="667523744" sldId="303"/>
            <ac:picMk id="4" creationId="{A3CF8CC0-AEF4-38BA-DADE-2427F4D8F7C1}"/>
          </ac:picMkLst>
        </pc:picChg>
      </pc:sldChg>
      <pc:sldChg chg="addSp delSp modSp mod modNotesTx">
        <pc:chgData name="Ruczyński Hubert (STUD)" userId="35753aab-0d69-494c-b54d-f9fed967c656" providerId="ADAL" clId="{594872F6-76F1-4F2A-8350-1A79D45C449D}" dt="2023-05-14T08:45:52.219" v="949" actId="20577"/>
        <pc:sldMkLst>
          <pc:docMk/>
          <pc:sldMk cId="3177227310" sldId="305"/>
        </pc:sldMkLst>
        <pc:picChg chg="del">
          <ac:chgData name="Ruczyński Hubert (STUD)" userId="35753aab-0d69-494c-b54d-f9fed967c656" providerId="ADAL" clId="{594872F6-76F1-4F2A-8350-1A79D45C449D}" dt="2023-05-14T08:43:55.951" v="947" actId="478"/>
          <ac:picMkLst>
            <pc:docMk/>
            <pc:sldMk cId="3177227310" sldId="305"/>
            <ac:picMk id="3" creationId="{FAE95A56-DB97-6F9C-AE0B-A408C27A7D59}"/>
          </ac:picMkLst>
        </pc:picChg>
        <pc:picChg chg="add mod">
          <ac:chgData name="Ruczyński Hubert (STUD)" userId="35753aab-0d69-494c-b54d-f9fed967c656" providerId="ADAL" clId="{594872F6-76F1-4F2A-8350-1A79D45C449D}" dt="2023-05-14T08:43:56.257" v="948"/>
          <ac:picMkLst>
            <pc:docMk/>
            <pc:sldMk cId="3177227310" sldId="305"/>
            <ac:picMk id="4" creationId="{B83ED899-5F39-6E38-0E91-224723D4195B}"/>
          </ac:picMkLst>
        </pc:picChg>
      </pc:sldChg>
      <pc:sldChg chg="addSp modSp mod modNotesTx">
        <pc:chgData name="Ruczyński Hubert (STUD)" userId="35753aab-0d69-494c-b54d-f9fed967c656" providerId="ADAL" clId="{594872F6-76F1-4F2A-8350-1A79D45C449D}" dt="2023-05-14T08:49:53.188" v="1093" actId="20577"/>
        <pc:sldMkLst>
          <pc:docMk/>
          <pc:sldMk cId="3557533008" sldId="306"/>
        </pc:sldMkLst>
        <pc:spChg chg="mod">
          <ac:chgData name="Ruczyński Hubert (STUD)" userId="35753aab-0d69-494c-b54d-f9fed967c656" providerId="ADAL" clId="{594872F6-76F1-4F2A-8350-1A79D45C449D}" dt="2023-05-14T08:48:17.743" v="1055" actId="164"/>
          <ac:spMkLst>
            <pc:docMk/>
            <pc:sldMk cId="3557533008" sldId="306"/>
            <ac:spMk id="6" creationId="{AE7E3760-3018-892C-7095-1A4D77C303FD}"/>
          </ac:spMkLst>
        </pc:spChg>
        <pc:grpChg chg="add mod">
          <ac:chgData name="Ruczyński Hubert (STUD)" userId="35753aab-0d69-494c-b54d-f9fed967c656" providerId="ADAL" clId="{594872F6-76F1-4F2A-8350-1A79D45C449D}" dt="2023-05-14T08:48:24.121" v="1057" actId="1076"/>
          <ac:grpSpMkLst>
            <pc:docMk/>
            <pc:sldMk cId="3557533008" sldId="306"/>
            <ac:grpSpMk id="3" creationId="{390151AF-03CA-5669-BAFE-4628A41366F2}"/>
          </ac:grpSpMkLst>
        </pc:grpChg>
        <pc:picChg chg="mod">
          <ac:chgData name="Ruczyński Hubert (STUD)" userId="35753aab-0d69-494c-b54d-f9fed967c656" providerId="ADAL" clId="{594872F6-76F1-4F2A-8350-1A79D45C449D}" dt="2023-05-14T08:48:17.743" v="1055" actId="164"/>
          <ac:picMkLst>
            <pc:docMk/>
            <pc:sldMk cId="3557533008" sldId="306"/>
            <ac:picMk id="5" creationId="{E88E561F-DD4A-DD13-5FB7-AAB3D89EB5B0}"/>
          </ac:picMkLst>
        </pc:picChg>
      </pc:sldChg>
      <pc:sldChg chg="addSp delSp modSp mod">
        <pc:chgData name="Ruczyński Hubert (STUD)" userId="35753aab-0d69-494c-b54d-f9fed967c656" providerId="ADAL" clId="{594872F6-76F1-4F2A-8350-1A79D45C449D}" dt="2023-05-14T10:40:24.285" v="1098" actId="478"/>
        <pc:sldMkLst>
          <pc:docMk/>
          <pc:sldMk cId="4191689208" sldId="307"/>
        </pc:sldMkLst>
        <pc:picChg chg="add del mod">
          <ac:chgData name="Ruczyński Hubert (STUD)" userId="35753aab-0d69-494c-b54d-f9fed967c656" providerId="ADAL" clId="{594872F6-76F1-4F2A-8350-1A79D45C449D}" dt="2023-05-14T10:40:24.285" v="1098" actId="478"/>
          <ac:picMkLst>
            <pc:docMk/>
            <pc:sldMk cId="4191689208" sldId="307"/>
            <ac:picMk id="4" creationId="{2D86FF16-D74B-6FB0-BE68-9C659800314D}"/>
          </ac:picMkLst>
        </pc:picChg>
      </pc:sldChg>
      <pc:sldChg chg="modNotesTx">
        <pc:chgData name="Ruczyński Hubert (STUD)" userId="35753aab-0d69-494c-b54d-f9fed967c656" providerId="ADAL" clId="{594872F6-76F1-4F2A-8350-1A79D45C449D}" dt="2023-05-14T08:38:27.174" v="833"/>
        <pc:sldMkLst>
          <pc:docMk/>
          <pc:sldMk cId="2922758279" sldId="311"/>
        </pc:sldMkLst>
      </pc:sldChg>
      <pc:sldChg chg="modSp mod">
        <pc:chgData name="Ruczyński Hubert (STUD)" userId="35753aab-0d69-494c-b54d-f9fed967c656" providerId="ADAL" clId="{594872F6-76F1-4F2A-8350-1A79D45C449D}" dt="2023-05-14T08:43:48.143" v="944" actId="1076"/>
        <pc:sldMkLst>
          <pc:docMk/>
          <pc:sldMk cId="912870082" sldId="312"/>
        </pc:sldMkLst>
        <pc:picChg chg="mod">
          <ac:chgData name="Ruczyński Hubert (STUD)" userId="35753aab-0d69-494c-b54d-f9fed967c656" providerId="ADAL" clId="{594872F6-76F1-4F2A-8350-1A79D45C449D}" dt="2023-05-14T08:43:48.143" v="944" actId="1076"/>
          <ac:picMkLst>
            <pc:docMk/>
            <pc:sldMk cId="912870082" sldId="312"/>
            <ac:picMk id="4" creationId="{E16EA66A-0EC1-8180-05B6-1FFBE7428B8A}"/>
          </ac:picMkLst>
        </pc:picChg>
      </pc:sldChg>
      <pc:sldChg chg="modNotesTx">
        <pc:chgData name="Ruczyński Hubert (STUD)" userId="35753aab-0d69-494c-b54d-f9fed967c656" providerId="ADAL" clId="{594872F6-76F1-4F2A-8350-1A79D45C449D}" dt="2023-05-14T08:40:42.277" v="936" actId="20577"/>
        <pc:sldMkLst>
          <pc:docMk/>
          <pc:sldMk cId="4195865404" sldId="313"/>
        </pc:sldMkLst>
      </pc:sldChg>
      <pc:sldChg chg="modNotesTx">
        <pc:chgData name="Ruczyński Hubert (STUD)" userId="35753aab-0d69-494c-b54d-f9fed967c656" providerId="ADAL" clId="{594872F6-76F1-4F2A-8350-1A79D45C449D}" dt="2023-05-14T08:17:08.723" v="570" actId="20577"/>
        <pc:sldMkLst>
          <pc:docMk/>
          <pc:sldMk cId="2390807531" sldId="316"/>
        </pc:sldMkLst>
      </pc:sldChg>
      <pc:sldChg chg="addSp delSp modSp add mod">
        <pc:chgData name="Ruczyński Hubert (STUD)" userId="35753aab-0d69-494c-b54d-f9fed967c656" providerId="ADAL" clId="{594872F6-76F1-4F2A-8350-1A79D45C449D}" dt="2023-05-14T10:40:43.655" v="1104" actId="14100"/>
        <pc:sldMkLst>
          <pc:docMk/>
          <pc:sldMk cId="1308512098" sldId="319"/>
        </pc:sldMkLst>
        <pc:spChg chg="add mod">
          <ac:chgData name="Ruczyński Hubert (STUD)" userId="35753aab-0d69-494c-b54d-f9fed967c656" providerId="ADAL" clId="{594872F6-76F1-4F2A-8350-1A79D45C449D}" dt="2023-05-14T10:40:43.655" v="1104" actId="14100"/>
          <ac:spMkLst>
            <pc:docMk/>
            <pc:sldMk cId="1308512098" sldId="319"/>
            <ac:spMk id="5" creationId="{F3FB217E-1379-64A9-D83D-E29907C330A1}"/>
          </ac:spMkLst>
        </pc:spChg>
        <pc:picChg chg="del">
          <ac:chgData name="Ruczyński Hubert (STUD)" userId="35753aab-0d69-494c-b54d-f9fed967c656" providerId="ADAL" clId="{594872F6-76F1-4F2A-8350-1A79D45C449D}" dt="2023-05-14T10:40:30.013" v="1100" actId="478"/>
          <ac:picMkLst>
            <pc:docMk/>
            <pc:sldMk cId="1308512098" sldId="319"/>
            <ac:picMk id="3" creationId="{B8BD5EF4-B216-6DBD-1BA2-CF84B80585C7}"/>
          </ac:picMkLst>
        </pc:picChg>
        <pc:picChg chg="add mod">
          <ac:chgData name="Ruczyński Hubert (STUD)" userId="35753aab-0d69-494c-b54d-f9fed967c656" providerId="ADAL" clId="{594872F6-76F1-4F2A-8350-1A79D45C449D}" dt="2023-05-14T10:40:30.301" v="1101"/>
          <ac:picMkLst>
            <pc:docMk/>
            <pc:sldMk cId="1308512098" sldId="319"/>
            <ac:picMk id="4" creationId="{22543D69-D5C6-A161-13AC-0530FCDC8865}"/>
          </ac:picMkLst>
        </pc:picChg>
      </pc:sldChg>
    </pc:docChg>
  </pc:docChgLst>
  <pc:docChgLst>
    <pc:chgData name="Gość" userId="S::urn:spo:anon#1ea40d1ee5a9c9c429a0869685c1e2a0e74985c9ea157780921fcaea8e46d7e0::" providerId="AD" clId="Web-{A59934F8-66BC-6CA2-18BA-F524F3D8D287}"/>
    <pc:docChg chg="addSld modSld sldOrd">
      <pc:chgData name="Gość" userId="S::urn:spo:anon#1ea40d1ee5a9c9c429a0869685c1e2a0e74985c9ea157780921fcaea8e46d7e0::" providerId="AD" clId="Web-{A59934F8-66BC-6CA2-18BA-F524F3D8D287}" dt="2023-05-14T10:25:47.669" v="480" actId="20577"/>
      <pc:docMkLst>
        <pc:docMk/>
      </pc:docMkLst>
      <pc:sldChg chg="delSp modSp modNotes">
        <pc:chgData name="Gość" userId="S::urn:spo:anon#1ea40d1ee5a9c9c429a0869685c1e2a0e74985c9ea157780921fcaea8e46d7e0::" providerId="AD" clId="Web-{A59934F8-66BC-6CA2-18BA-F524F3D8D287}" dt="2023-05-14T09:33:35.217" v="22" actId="20577"/>
        <pc:sldMkLst>
          <pc:docMk/>
          <pc:sldMk cId="1998190578" sldId="285"/>
        </pc:sldMkLst>
        <pc:spChg chg="del">
          <ac:chgData name="Gość" userId="S::urn:spo:anon#1ea40d1ee5a9c9c429a0869685c1e2a0e74985c9ea157780921fcaea8e46d7e0::" providerId="AD" clId="Web-{A59934F8-66BC-6CA2-18BA-F524F3D8D287}" dt="2023-05-14T09:22:08.400" v="0"/>
          <ac:spMkLst>
            <pc:docMk/>
            <pc:sldMk cId="1998190578" sldId="285"/>
            <ac:spMk id="2" creationId="{4272F5AB-934F-FDCC-B854-F382F5577CAF}"/>
          </ac:spMkLst>
        </pc:spChg>
        <pc:spChg chg="mod">
          <ac:chgData name="Gość" userId="S::urn:spo:anon#1ea40d1ee5a9c9c429a0869685c1e2a0e74985c9ea157780921fcaea8e46d7e0::" providerId="AD" clId="Web-{A59934F8-66BC-6CA2-18BA-F524F3D8D287}" dt="2023-05-14T09:33:35.217" v="22" actId="20577"/>
          <ac:spMkLst>
            <pc:docMk/>
            <pc:sldMk cId="1998190578" sldId="285"/>
            <ac:spMk id="162" creationId="{00000000-0000-0000-0000-000000000000}"/>
          </ac:spMkLst>
        </pc:spChg>
      </pc:sldChg>
      <pc:sldChg chg="delSp modSp modNotes">
        <pc:chgData name="Gość" userId="S::urn:spo:anon#1ea40d1ee5a9c9c429a0869685c1e2a0e74985c9ea157780921fcaea8e46d7e0::" providerId="AD" clId="Web-{A59934F8-66BC-6CA2-18BA-F524F3D8D287}" dt="2023-05-14T10:06:59.636" v="383" actId="20577"/>
        <pc:sldMkLst>
          <pc:docMk/>
          <pc:sldMk cId="1436739816" sldId="287"/>
        </pc:sldMkLst>
        <pc:spChg chg="del mod">
          <ac:chgData name="Gość" userId="S::urn:spo:anon#1ea40d1ee5a9c9c429a0869685c1e2a0e74985c9ea157780921fcaea8e46d7e0::" providerId="AD" clId="Web-{A59934F8-66BC-6CA2-18BA-F524F3D8D287}" dt="2023-05-14T09:37:20.599" v="24"/>
          <ac:spMkLst>
            <pc:docMk/>
            <pc:sldMk cId="1436739816" sldId="287"/>
            <ac:spMk id="3" creationId="{5FEB9052-1BC8-3823-C278-F2B548A1FEF7}"/>
          </ac:spMkLst>
        </pc:spChg>
        <pc:spChg chg="mod">
          <ac:chgData name="Gość" userId="S::urn:spo:anon#1ea40d1ee5a9c9c429a0869685c1e2a0e74985c9ea157780921fcaea8e46d7e0::" providerId="AD" clId="Web-{A59934F8-66BC-6CA2-18BA-F524F3D8D287}" dt="2023-05-14T10:06:59.636" v="383" actId="20577"/>
          <ac:spMkLst>
            <pc:docMk/>
            <pc:sldMk cId="1436739816" sldId="287"/>
            <ac:spMk id="162" creationId="{00000000-0000-0000-0000-000000000000}"/>
          </ac:spMkLst>
        </pc:spChg>
      </pc:sldChg>
      <pc:sldChg chg="delSp">
        <pc:chgData name="Gość" userId="S::urn:spo:anon#1ea40d1ee5a9c9c429a0869685c1e2a0e74985c9ea157780921fcaea8e46d7e0::" providerId="AD" clId="Web-{A59934F8-66BC-6CA2-18BA-F524F3D8D287}" dt="2023-05-14T09:55:41.631" v="278"/>
        <pc:sldMkLst>
          <pc:docMk/>
          <pc:sldMk cId="2229645909" sldId="289"/>
        </pc:sldMkLst>
        <pc:spChg chg="del">
          <ac:chgData name="Gość" userId="S::urn:spo:anon#1ea40d1ee5a9c9c429a0869685c1e2a0e74985c9ea157780921fcaea8e46d7e0::" providerId="AD" clId="Web-{A59934F8-66BC-6CA2-18BA-F524F3D8D287}" dt="2023-05-14T09:55:41.631" v="278"/>
          <ac:spMkLst>
            <pc:docMk/>
            <pc:sldMk cId="2229645909" sldId="289"/>
            <ac:spMk id="3" creationId="{5F1C5F80-E3F5-875C-3F06-C0F533CB681F}"/>
          </ac:spMkLst>
        </pc:spChg>
      </pc:sldChg>
      <pc:sldChg chg="delSp modSp">
        <pc:chgData name="Gość" userId="S::urn:spo:anon#1ea40d1ee5a9c9c429a0869685c1e2a0e74985c9ea157780921fcaea8e46d7e0::" providerId="AD" clId="Web-{A59934F8-66BC-6CA2-18BA-F524F3D8D287}" dt="2023-05-14T10:21:42.380" v="458" actId="20577"/>
        <pc:sldMkLst>
          <pc:docMk/>
          <pc:sldMk cId="1973716637" sldId="290"/>
        </pc:sldMkLst>
        <pc:spChg chg="del">
          <ac:chgData name="Gość" userId="S::urn:spo:anon#1ea40d1ee5a9c9c429a0869685c1e2a0e74985c9ea157780921fcaea8e46d7e0::" providerId="AD" clId="Web-{A59934F8-66BC-6CA2-18BA-F524F3D8D287}" dt="2023-05-14T09:57:51.198" v="279"/>
          <ac:spMkLst>
            <pc:docMk/>
            <pc:sldMk cId="1973716637" sldId="290"/>
            <ac:spMk id="3" creationId="{2EFB1B6F-E8E0-8D71-C9DB-06B3CE81F043}"/>
          </ac:spMkLst>
        </pc:spChg>
        <pc:spChg chg="mod">
          <ac:chgData name="Gość" userId="S::urn:spo:anon#1ea40d1ee5a9c9c429a0869685c1e2a0e74985c9ea157780921fcaea8e46d7e0::" providerId="AD" clId="Web-{A59934F8-66BC-6CA2-18BA-F524F3D8D287}" dt="2023-05-14T10:21:42.380" v="458" actId="20577"/>
          <ac:spMkLst>
            <pc:docMk/>
            <pc:sldMk cId="1973716637" sldId="290"/>
            <ac:spMk id="162" creationId="{00000000-0000-0000-0000-000000000000}"/>
          </ac:spMkLst>
        </pc:spChg>
      </pc:sldChg>
      <pc:sldChg chg="modSp add ord replId">
        <pc:chgData name="Gość" userId="S::urn:spo:anon#1ea40d1ee5a9c9c429a0869685c1e2a0e74985c9ea157780921fcaea8e46d7e0::" providerId="AD" clId="Web-{A59934F8-66BC-6CA2-18BA-F524F3D8D287}" dt="2023-05-14T10:06:41.088" v="376"/>
        <pc:sldMkLst>
          <pc:docMk/>
          <pc:sldMk cId="1383566521" sldId="317"/>
        </pc:sldMkLst>
        <pc:spChg chg="mod">
          <ac:chgData name="Gość" userId="S::urn:spo:anon#1ea40d1ee5a9c9c429a0869685c1e2a0e74985c9ea157780921fcaea8e46d7e0::" providerId="AD" clId="Web-{A59934F8-66BC-6CA2-18BA-F524F3D8D287}" dt="2023-05-14T10:06:37.807" v="375" actId="20577"/>
          <ac:spMkLst>
            <pc:docMk/>
            <pc:sldMk cId="1383566521" sldId="317"/>
            <ac:spMk id="162" creationId="{00000000-0000-0000-0000-000000000000}"/>
          </ac:spMkLst>
        </pc:spChg>
      </pc:sldChg>
      <pc:sldChg chg="modSp add replId">
        <pc:chgData name="Gość" userId="S::urn:spo:anon#1ea40d1ee5a9c9c429a0869685c1e2a0e74985c9ea157780921fcaea8e46d7e0::" providerId="AD" clId="Web-{A59934F8-66BC-6CA2-18BA-F524F3D8D287}" dt="2023-05-14T10:25:47.669" v="480" actId="20577"/>
        <pc:sldMkLst>
          <pc:docMk/>
          <pc:sldMk cId="3487339864" sldId="318"/>
        </pc:sldMkLst>
        <pc:spChg chg="mod">
          <ac:chgData name="Gość" userId="S::urn:spo:anon#1ea40d1ee5a9c9c429a0869685c1e2a0e74985c9ea157780921fcaea8e46d7e0::" providerId="AD" clId="Web-{A59934F8-66BC-6CA2-18BA-F524F3D8D287}" dt="2023-05-14T10:25:47.669" v="480" actId="20577"/>
          <ac:spMkLst>
            <pc:docMk/>
            <pc:sldMk cId="3487339864" sldId="318"/>
            <ac:spMk id="162" creationId="{00000000-0000-0000-0000-000000000000}"/>
          </ac:spMkLst>
        </pc:spChg>
      </pc:sldChg>
    </pc:docChg>
  </pc:docChgLst>
  <pc:docChgLst>
    <pc:chgData name="Ruczyński Hubert (STUD)" userId="35753aab-0d69-494c-b54d-f9fed967c656" providerId="ADAL" clId="{C8DEC3A7-C33E-49F0-8FCA-2BFB7B2DF2FE}"/>
    <pc:docChg chg="undo custSel addSld delSld modSld sldOrd">
      <pc:chgData name="Ruczyński Hubert (STUD)" userId="35753aab-0d69-494c-b54d-f9fed967c656" providerId="ADAL" clId="{C8DEC3A7-C33E-49F0-8FCA-2BFB7B2DF2FE}" dt="2023-05-11T08:54:58.420" v="13468" actId="20577"/>
      <pc:docMkLst>
        <pc:docMk/>
      </pc:docMkLst>
      <pc:sldChg chg="modSp mod">
        <pc:chgData name="Ruczyński Hubert (STUD)" userId="35753aab-0d69-494c-b54d-f9fed967c656" providerId="ADAL" clId="{C8DEC3A7-C33E-49F0-8FCA-2BFB7B2DF2FE}" dt="2023-05-10T13:14:46.714" v="8141" actId="20577"/>
        <pc:sldMkLst>
          <pc:docMk/>
          <pc:sldMk cId="0" sldId="256"/>
        </pc:sldMkLst>
        <pc:spChg chg="mod">
          <ac:chgData name="Ruczyński Hubert (STUD)" userId="35753aab-0d69-494c-b54d-f9fed967c656" providerId="ADAL" clId="{C8DEC3A7-C33E-49F0-8FCA-2BFB7B2DF2FE}" dt="2023-05-10T13:14:46.714" v="8141" actId="20577"/>
          <ac:spMkLst>
            <pc:docMk/>
            <pc:sldMk cId="0" sldId="256"/>
            <ac:spMk id="143" creationId="{00000000-0000-0000-0000-000000000000}"/>
          </ac:spMkLst>
        </pc:spChg>
        <pc:spChg chg="mod">
          <ac:chgData name="Ruczyński Hubert (STUD)" userId="35753aab-0d69-494c-b54d-f9fed967c656" providerId="ADAL" clId="{C8DEC3A7-C33E-49F0-8FCA-2BFB7B2DF2FE}" dt="2023-05-10T13:14:35.018" v="8138" actId="207"/>
          <ac:spMkLst>
            <pc:docMk/>
            <pc:sldMk cId="0" sldId="256"/>
            <ac:spMk id="144" creationId="{00000000-0000-0000-0000-000000000000}"/>
          </ac:spMkLst>
        </pc:spChg>
      </pc:sldChg>
      <pc:sldChg chg="del">
        <pc:chgData name="Ruczyński Hubert (STUD)" userId="35753aab-0d69-494c-b54d-f9fed967c656" providerId="ADAL" clId="{C8DEC3A7-C33E-49F0-8FCA-2BFB7B2DF2FE}" dt="2023-05-08T12:48:35.236" v="1647" actId="47"/>
        <pc:sldMkLst>
          <pc:docMk/>
          <pc:sldMk cId="0" sldId="257"/>
        </pc:sldMkLst>
      </pc:sldChg>
      <pc:sldChg chg="del">
        <pc:chgData name="Ruczyński Hubert (STUD)" userId="35753aab-0d69-494c-b54d-f9fed967c656" providerId="ADAL" clId="{C8DEC3A7-C33E-49F0-8FCA-2BFB7B2DF2FE}" dt="2023-05-08T12:48:35.236" v="1647" actId="47"/>
        <pc:sldMkLst>
          <pc:docMk/>
          <pc:sldMk cId="0" sldId="258"/>
        </pc:sldMkLst>
      </pc:sldChg>
      <pc:sldChg chg="del">
        <pc:chgData name="Ruczyński Hubert (STUD)" userId="35753aab-0d69-494c-b54d-f9fed967c656" providerId="ADAL" clId="{C8DEC3A7-C33E-49F0-8FCA-2BFB7B2DF2FE}" dt="2023-05-08T12:48:35.236" v="1647" actId="47"/>
        <pc:sldMkLst>
          <pc:docMk/>
          <pc:sldMk cId="0" sldId="259"/>
        </pc:sldMkLst>
      </pc:sldChg>
      <pc:sldChg chg="del">
        <pc:chgData name="Ruczyński Hubert (STUD)" userId="35753aab-0d69-494c-b54d-f9fed967c656" providerId="ADAL" clId="{C8DEC3A7-C33E-49F0-8FCA-2BFB7B2DF2FE}" dt="2023-05-08T12:48:35.236" v="1647" actId="47"/>
        <pc:sldMkLst>
          <pc:docMk/>
          <pc:sldMk cId="0" sldId="260"/>
        </pc:sldMkLst>
      </pc:sldChg>
      <pc:sldChg chg="del">
        <pc:chgData name="Ruczyński Hubert (STUD)" userId="35753aab-0d69-494c-b54d-f9fed967c656" providerId="ADAL" clId="{C8DEC3A7-C33E-49F0-8FCA-2BFB7B2DF2FE}" dt="2023-05-08T12:48:35.236" v="1647" actId="47"/>
        <pc:sldMkLst>
          <pc:docMk/>
          <pc:sldMk cId="0" sldId="261"/>
        </pc:sldMkLst>
      </pc:sldChg>
      <pc:sldChg chg="del">
        <pc:chgData name="Ruczyński Hubert (STUD)" userId="35753aab-0d69-494c-b54d-f9fed967c656" providerId="ADAL" clId="{C8DEC3A7-C33E-49F0-8FCA-2BFB7B2DF2FE}" dt="2023-05-08T12:48:35.236" v="1647" actId="47"/>
        <pc:sldMkLst>
          <pc:docMk/>
          <pc:sldMk cId="0" sldId="280"/>
        </pc:sldMkLst>
      </pc:sldChg>
      <pc:sldChg chg="addSp delSp modSp mod modNotesTx">
        <pc:chgData name="Ruczyński Hubert (STUD)" userId="35753aab-0d69-494c-b54d-f9fed967c656" providerId="ADAL" clId="{C8DEC3A7-C33E-49F0-8FCA-2BFB7B2DF2FE}" dt="2023-05-09T09:44:38.762" v="7936" actId="20577"/>
        <pc:sldMkLst>
          <pc:docMk/>
          <pc:sldMk cId="3829421528" sldId="281"/>
        </pc:sldMkLst>
        <pc:spChg chg="mod">
          <ac:chgData name="Ruczyński Hubert (STUD)" userId="35753aab-0d69-494c-b54d-f9fed967c656" providerId="ADAL" clId="{C8DEC3A7-C33E-49F0-8FCA-2BFB7B2DF2FE}" dt="2023-05-08T12:02:33.840" v="10" actId="20577"/>
          <ac:spMkLst>
            <pc:docMk/>
            <pc:sldMk cId="3829421528" sldId="281"/>
            <ac:spMk id="158" creationId="{00000000-0000-0000-0000-000000000000}"/>
          </ac:spMkLst>
        </pc:spChg>
        <pc:picChg chg="add mod">
          <ac:chgData name="Ruczyński Hubert (STUD)" userId="35753aab-0d69-494c-b54d-f9fed967c656" providerId="ADAL" clId="{C8DEC3A7-C33E-49F0-8FCA-2BFB7B2DF2FE}" dt="2023-05-09T09:36:05.718" v="7095" actId="1076"/>
          <ac:picMkLst>
            <pc:docMk/>
            <pc:sldMk cId="3829421528" sldId="281"/>
            <ac:picMk id="3" creationId="{7AABD1B0-46DB-418A-DBB8-54329D51E0A2}"/>
          </ac:picMkLst>
        </pc:picChg>
        <pc:picChg chg="add mod">
          <ac:chgData name="Ruczyński Hubert (STUD)" userId="35753aab-0d69-494c-b54d-f9fed967c656" providerId="ADAL" clId="{C8DEC3A7-C33E-49F0-8FCA-2BFB7B2DF2FE}" dt="2023-05-09T09:36:10.310" v="7096" actId="1076"/>
          <ac:picMkLst>
            <pc:docMk/>
            <pc:sldMk cId="3829421528" sldId="281"/>
            <ac:picMk id="5" creationId="{84779664-07B6-1726-2BC7-F0399816B102}"/>
          </ac:picMkLst>
        </pc:picChg>
        <pc:picChg chg="add del mod">
          <ac:chgData name="Ruczyński Hubert (STUD)" userId="35753aab-0d69-494c-b54d-f9fed967c656" providerId="ADAL" clId="{C8DEC3A7-C33E-49F0-8FCA-2BFB7B2DF2FE}" dt="2023-05-09T09:35:42.423" v="7086" actId="21"/>
          <ac:picMkLst>
            <pc:docMk/>
            <pc:sldMk cId="3829421528" sldId="281"/>
            <ac:picMk id="7" creationId="{753151F4-520E-B1DF-ECED-701E10E61EF5}"/>
          </ac:picMkLst>
        </pc:picChg>
        <pc:picChg chg="add mod">
          <ac:chgData name="Ruczyński Hubert (STUD)" userId="35753aab-0d69-494c-b54d-f9fed967c656" providerId="ADAL" clId="{C8DEC3A7-C33E-49F0-8FCA-2BFB7B2DF2FE}" dt="2023-05-09T09:36:00.762" v="7093" actId="1076"/>
          <ac:picMkLst>
            <pc:docMk/>
            <pc:sldMk cId="3829421528" sldId="281"/>
            <ac:picMk id="8" creationId="{F090BB27-F591-7EA9-B324-2973C7F86D04}"/>
          </ac:picMkLst>
        </pc:picChg>
        <pc:cxnChg chg="mod">
          <ac:chgData name="Ruczyński Hubert (STUD)" userId="35753aab-0d69-494c-b54d-f9fed967c656" providerId="ADAL" clId="{C8DEC3A7-C33E-49F0-8FCA-2BFB7B2DF2FE}" dt="2023-05-09T09:30:46.128" v="7008" actId="14100"/>
          <ac:cxnSpMkLst>
            <pc:docMk/>
            <pc:sldMk cId="3829421528" sldId="281"/>
            <ac:cxnSpMk id="166" creationId="{00000000-0000-0000-0000-000000000000}"/>
          </ac:cxnSpMkLst>
        </pc:cxnChg>
      </pc:sldChg>
      <pc:sldChg chg="del">
        <pc:chgData name="Ruczyński Hubert (STUD)" userId="35753aab-0d69-494c-b54d-f9fed967c656" providerId="ADAL" clId="{C8DEC3A7-C33E-49F0-8FCA-2BFB7B2DF2FE}" dt="2023-05-08T12:48:35.236" v="1647" actId="47"/>
        <pc:sldMkLst>
          <pc:docMk/>
          <pc:sldMk cId="602315416" sldId="282"/>
        </pc:sldMkLst>
      </pc:sldChg>
      <pc:sldChg chg="del">
        <pc:chgData name="Ruczyński Hubert (STUD)" userId="35753aab-0d69-494c-b54d-f9fed967c656" providerId="ADAL" clId="{C8DEC3A7-C33E-49F0-8FCA-2BFB7B2DF2FE}" dt="2023-05-08T12:48:35.236" v="1647" actId="47"/>
        <pc:sldMkLst>
          <pc:docMk/>
          <pc:sldMk cId="4130352529" sldId="283"/>
        </pc:sldMkLst>
      </pc:sldChg>
      <pc:sldChg chg="del">
        <pc:chgData name="Ruczyński Hubert (STUD)" userId="35753aab-0d69-494c-b54d-f9fed967c656" providerId="ADAL" clId="{C8DEC3A7-C33E-49F0-8FCA-2BFB7B2DF2FE}" dt="2023-05-08T12:48:35.236" v="1647" actId="47"/>
        <pc:sldMkLst>
          <pc:docMk/>
          <pc:sldMk cId="3684661260" sldId="284"/>
        </pc:sldMkLst>
      </pc:sldChg>
      <pc:sldChg chg="modSp add mod modNotesTx">
        <pc:chgData name="Ruczyński Hubert (STUD)" userId="35753aab-0d69-494c-b54d-f9fed967c656" providerId="ADAL" clId="{C8DEC3A7-C33E-49F0-8FCA-2BFB7B2DF2FE}" dt="2023-05-10T13:15:00.642" v="8142" actId="14100"/>
        <pc:sldMkLst>
          <pc:docMk/>
          <pc:sldMk cId="1998190578" sldId="285"/>
        </pc:sldMkLst>
        <pc:spChg chg="mod">
          <ac:chgData name="Ruczyński Hubert (STUD)" userId="35753aab-0d69-494c-b54d-f9fed967c656" providerId="ADAL" clId="{C8DEC3A7-C33E-49F0-8FCA-2BFB7B2DF2FE}" dt="2023-05-08T12:09:10.676" v="205" actId="20577"/>
          <ac:spMkLst>
            <pc:docMk/>
            <pc:sldMk cId="1998190578" sldId="285"/>
            <ac:spMk id="158" creationId="{00000000-0000-0000-0000-000000000000}"/>
          </ac:spMkLst>
        </pc:spChg>
        <pc:spChg chg="mod">
          <ac:chgData name="Ruczyński Hubert (STUD)" userId="35753aab-0d69-494c-b54d-f9fed967c656" providerId="ADAL" clId="{C8DEC3A7-C33E-49F0-8FCA-2BFB7B2DF2FE}" dt="2023-05-08T12:14:55.123" v="480" actId="20577"/>
          <ac:spMkLst>
            <pc:docMk/>
            <pc:sldMk cId="1998190578" sldId="285"/>
            <ac:spMk id="162" creationId="{00000000-0000-0000-0000-000000000000}"/>
          </ac:spMkLst>
        </pc:spChg>
        <pc:cxnChg chg="mod">
          <ac:chgData name="Ruczyński Hubert (STUD)" userId="35753aab-0d69-494c-b54d-f9fed967c656" providerId="ADAL" clId="{C8DEC3A7-C33E-49F0-8FCA-2BFB7B2DF2FE}" dt="2023-05-10T13:15:00.642" v="8142" actId="14100"/>
          <ac:cxnSpMkLst>
            <pc:docMk/>
            <pc:sldMk cId="1998190578" sldId="285"/>
            <ac:cxnSpMk id="166" creationId="{00000000-0000-0000-0000-000000000000}"/>
          </ac:cxnSpMkLst>
        </pc:cxnChg>
      </pc:sldChg>
      <pc:sldChg chg="new del">
        <pc:chgData name="Ruczyński Hubert (STUD)" userId="35753aab-0d69-494c-b54d-f9fed967c656" providerId="ADAL" clId="{C8DEC3A7-C33E-49F0-8FCA-2BFB7B2DF2FE}" dt="2023-05-08T12:06:02.518" v="49" actId="2696"/>
        <pc:sldMkLst>
          <pc:docMk/>
          <pc:sldMk cId="1073421014" sldId="286"/>
        </pc:sldMkLst>
      </pc:sldChg>
      <pc:sldChg chg="add del">
        <pc:chgData name="Ruczyński Hubert (STUD)" userId="35753aab-0d69-494c-b54d-f9fed967c656" providerId="ADAL" clId="{C8DEC3A7-C33E-49F0-8FCA-2BFB7B2DF2FE}" dt="2023-05-08T12:17:56.455" v="696" actId="47"/>
        <pc:sldMkLst>
          <pc:docMk/>
          <pc:sldMk cId="2852904133" sldId="286"/>
        </pc:sldMkLst>
      </pc:sldChg>
      <pc:sldChg chg="modSp add mod ord modNotesTx">
        <pc:chgData name="Ruczyński Hubert (STUD)" userId="35753aab-0d69-494c-b54d-f9fed967c656" providerId="ADAL" clId="{C8DEC3A7-C33E-49F0-8FCA-2BFB7B2DF2FE}" dt="2023-05-10T13:15:12.687" v="8144" actId="14100"/>
        <pc:sldMkLst>
          <pc:docMk/>
          <pc:sldMk cId="1436739816" sldId="287"/>
        </pc:sldMkLst>
        <pc:spChg chg="mod">
          <ac:chgData name="Ruczyński Hubert (STUD)" userId="35753aab-0d69-494c-b54d-f9fed967c656" providerId="ADAL" clId="{C8DEC3A7-C33E-49F0-8FCA-2BFB7B2DF2FE}" dt="2023-05-08T12:16:42.495" v="676" actId="20577"/>
          <ac:spMkLst>
            <pc:docMk/>
            <pc:sldMk cId="1436739816" sldId="287"/>
            <ac:spMk id="158" creationId="{00000000-0000-0000-0000-000000000000}"/>
          </ac:spMkLst>
        </pc:spChg>
        <pc:spChg chg="mod">
          <ac:chgData name="Ruczyński Hubert (STUD)" userId="35753aab-0d69-494c-b54d-f9fed967c656" providerId="ADAL" clId="{C8DEC3A7-C33E-49F0-8FCA-2BFB7B2DF2FE}" dt="2023-05-08T12:18:37.435" v="725" actId="20577"/>
          <ac:spMkLst>
            <pc:docMk/>
            <pc:sldMk cId="1436739816" sldId="287"/>
            <ac:spMk id="162" creationId="{00000000-0000-0000-0000-000000000000}"/>
          </ac:spMkLst>
        </pc:spChg>
        <pc:cxnChg chg="mod">
          <ac:chgData name="Ruczyński Hubert (STUD)" userId="35753aab-0d69-494c-b54d-f9fed967c656" providerId="ADAL" clId="{C8DEC3A7-C33E-49F0-8FCA-2BFB7B2DF2FE}" dt="2023-05-10T13:15:12.687" v="8144" actId="14100"/>
          <ac:cxnSpMkLst>
            <pc:docMk/>
            <pc:sldMk cId="1436739816" sldId="287"/>
            <ac:cxnSpMk id="166" creationId="{00000000-0000-0000-0000-000000000000}"/>
          </ac:cxnSpMkLst>
        </pc:cxnChg>
      </pc:sldChg>
      <pc:sldChg chg="modSp add mod modNotesTx">
        <pc:chgData name="Ruczyński Hubert (STUD)" userId="35753aab-0d69-494c-b54d-f9fed967c656" providerId="ADAL" clId="{C8DEC3A7-C33E-49F0-8FCA-2BFB7B2DF2FE}" dt="2023-05-10T13:15:07.216" v="8143" actId="14100"/>
        <pc:sldMkLst>
          <pc:docMk/>
          <pc:sldMk cId="1967744077" sldId="288"/>
        </pc:sldMkLst>
        <pc:spChg chg="mod">
          <ac:chgData name="Ruczyński Hubert (STUD)" userId="35753aab-0d69-494c-b54d-f9fed967c656" providerId="ADAL" clId="{C8DEC3A7-C33E-49F0-8FCA-2BFB7B2DF2FE}" dt="2023-05-08T12:12:13.074" v="229" actId="20577"/>
          <ac:spMkLst>
            <pc:docMk/>
            <pc:sldMk cId="1967744077" sldId="288"/>
            <ac:spMk id="158" creationId="{00000000-0000-0000-0000-000000000000}"/>
          </ac:spMkLst>
        </pc:spChg>
        <pc:spChg chg="mod">
          <ac:chgData name="Ruczyński Hubert (STUD)" userId="35753aab-0d69-494c-b54d-f9fed967c656" providerId="ADAL" clId="{C8DEC3A7-C33E-49F0-8FCA-2BFB7B2DF2FE}" dt="2023-05-08T12:16:30.909" v="674" actId="20577"/>
          <ac:spMkLst>
            <pc:docMk/>
            <pc:sldMk cId="1967744077" sldId="288"/>
            <ac:spMk id="162" creationId="{00000000-0000-0000-0000-000000000000}"/>
          </ac:spMkLst>
        </pc:spChg>
        <pc:cxnChg chg="mod">
          <ac:chgData name="Ruczyński Hubert (STUD)" userId="35753aab-0d69-494c-b54d-f9fed967c656" providerId="ADAL" clId="{C8DEC3A7-C33E-49F0-8FCA-2BFB7B2DF2FE}" dt="2023-05-10T13:15:07.216" v="8143" actId="14100"/>
          <ac:cxnSpMkLst>
            <pc:docMk/>
            <pc:sldMk cId="1967744077" sldId="288"/>
            <ac:cxnSpMk id="166" creationId="{00000000-0000-0000-0000-000000000000}"/>
          </ac:cxnSpMkLst>
        </pc:cxnChg>
      </pc:sldChg>
      <pc:sldChg chg="modSp add mod">
        <pc:chgData name="Ruczyński Hubert (STUD)" userId="35753aab-0d69-494c-b54d-f9fed967c656" providerId="ADAL" clId="{C8DEC3A7-C33E-49F0-8FCA-2BFB7B2DF2FE}" dt="2023-05-10T13:15:18.970" v="8145" actId="14100"/>
        <pc:sldMkLst>
          <pc:docMk/>
          <pc:sldMk cId="2229645909" sldId="289"/>
        </pc:sldMkLst>
        <pc:spChg chg="mod">
          <ac:chgData name="Ruczyński Hubert (STUD)" userId="35753aab-0d69-494c-b54d-f9fed967c656" providerId="ADAL" clId="{C8DEC3A7-C33E-49F0-8FCA-2BFB7B2DF2FE}" dt="2023-05-08T12:18:55.211" v="755" actId="20577"/>
          <ac:spMkLst>
            <pc:docMk/>
            <pc:sldMk cId="2229645909" sldId="289"/>
            <ac:spMk id="158" creationId="{00000000-0000-0000-0000-000000000000}"/>
          </ac:spMkLst>
        </pc:spChg>
        <pc:spChg chg="mod">
          <ac:chgData name="Ruczyński Hubert (STUD)" userId="35753aab-0d69-494c-b54d-f9fed967c656" providerId="ADAL" clId="{C8DEC3A7-C33E-49F0-8FCA-2BFB7B2DF2FE}" dt="2023-05-08T12:19:30.232" v="852" actId="20577"/>
          <ac:spMkLst>
            <pc:docMk/>
            <pc:sldMk cId="2229645909" sldId="289"/>
            <ac:spMk id="162" creationId="{00000000-0000-0000-0000-000000000000}"/>
          </ac:spMkLst>
        </pc:spChg>
        <pc:cxnChg chg="mod">
          <ac:chgData name="Ruczyński Hubert (STUD)" userId="35753aab-0d69-494c-b54d-f9fed967c656" providerId="ADAL" clId="{C8DEC3A7-C33E-49F0-8FCA-2BFB7B2DF2FE}" dt="2023-05-10T13:15:18.970" v="8145" actId="14100"/>
          <ac:cxnSpMkLst>
            <pc:docMk/>
            <pc:sldMk cId="2229645909" sldId="289"/>
            <ac:cxnSpMk id="166" creationId="{00000000-0000-0000-0000-000000000000}"/>
          </ac:cxnSpMkLst>
        </pc:cxnChg>
      </pc:sldChg>
      <pc:sldChg chg="new del">
        <pc:chgData name="Ruczyński Hubert (STUD)" userId="35753aab-0d69-494c-b54d-f9fed967c656" providerId="ADAL" clId="{C8DEC3A7-C33E-49F0-8FCA-2BFB7B2DF2FE}" dt="2023-05-08T12:19:36.035" v="854" actId="680"/>
        <pc:sldMkLst>
          <pc:docMk/>
          <pc:sldMk cId="945779199" sldId="290"/>
        </pc:sldMkLst>
      </pc:sldChg>
      <pc:sldChg chg="modSp add mod">
        <pc:chgData name="Ruczyński Hubert (STUD)" userId="35753aab-0d69-494c-b54d-f9fed967c656" providerId="ADAL" clId="{C8DEC3A7-C33E-49F0-8FCA-2BFB7B2DF2FE}" dt="2023-05-10T13:15:22.816" v="8146" actId="14100"/>
        <pc:sldMkLst>
          <pc:docMk/>
          <pc:sldMk cId="1973716637" sldId="290"/>
        </pc:sldMkLst>
        <pc:spChg chg="mod">
          <ac:chgData name="Ruczyński Hubert (STUD)" userId="35753aab-0d69-494c-b54d-f9fed967c656" providerId="ADAL" clId="{C8DEC3A7-C33E-49F0-8FCA-2BFB7B2DF2FE}" dt="2023-05-08T12:20:16.746" v="874" actId="20577"/>
          <ac:spMkLst>
            <pc:docMk/>
            <pc:sldMk cId="1973716637" sldId="290"/>
            <ac:spMk id="158" creationId="{00000000-0000-0000-0000-000000000000}"/>
          </ac:spMkLst>
        </pc:spChg>
        <pc:spChg chg="mod">
          <ac:chgData name="Ruczyński Hubert (STUD)" userId="35753aab-0d69-494c-b54d-f9fed967c656" providerId="ADAL" clId="{C8DEC3A7-C33E-49F0-8FCA-2BFB7B2DF2FE}" dt="2023-05-08T12:20:30.768" v="907" actId="20577"/>
          <ac:spMkLst>
            <pc:docMk/>
            <pc:sldMk cId="1973716637" sldId="290"/>
            <ac:spMk id="162" creationId="{00000000-0000-0000-0000-000000000000}"/>
          </ac:spMkLst>
        </pc:spChg>
        <pc:cxnChg chg="mod">
          <ac:chgData name="Ruczyński Hubert (STUD)" userId="35753aab-0d69-494c-b54d-f9fed967c656" providerId="ADAL" clId="{C8DEC3A7-C33E-49F0-8FCA-2BFB7B2DF2FE}" dt="2023-05-10T13:15:22.816" v="8146" actId="14100"/>
          <ac:cxnSpMkLst>
            <pc:docMk/>
            <pc:sldMk cId="1973716637" sldId="290"/>
            <ac:cxnSpMk id="166" creationId="{00000000-0000-0000-0000-000000000000}"/>
          </ac:cxnSpMkLst>
        </pc:cxnChg>
      </pc:sldChg>
      <pc:sldChg chg="modSp add mod">
        <pc:chgData name="Ruczyński Hubert (STUD)" userId="35753aab-0d69-494c-b54d-f9fed967c656" providerId="ADAL" clId="{C8DEC3A7-C33E-49F0-8FCA-2BFB7B2DF2FE}" dt="2023-05-10T13:15:26.432" v="8147" actId="14100"/>
        <pc:sldMkLst>
          <pc:docMk/>
          <pc:sldMk cId="2502503736" sldId="291"/>
        </pc:sldMkLst>
        <pc:spChg chg="mod">
          <ac:chgData name="Ruczyński Hubert (STUD)" userId="35753aab-0d69-494c-b54d-f9fed967c656" providerId="ADAL" clId="{C8DEC3A7-C33E-49F0-8FCA-2BFB7B2DF2FE}" dt="2023-05-08T12:25:55.663" v="939" actId="20577"/>
          <ac:spMkLst>
            <pc:docMk/>
            <pc:sldMk cId="2502503736" sldId="291"/>
            <ac:spMk id="158" creationId="{00000000-0000-0000-0000-000000000000}"/>
          </ac:spMkLst>
        </pc:spChg>
        <pc:spChg chg="mod">
          <ac:chgData name="Ruczyński Hubert (STUD)" userId="35753aab-0d69-494c-b54d-f9fed967c656" providerId="ADAL" clId="{C8DEC3A7-C33E-49F0-8FCA-2BFB7B2DF2FE}" dt="2023-05-08T12:26:07.446" v="960" actId="20577"/>
          <ac:spMkLst>
            <pc:docMk/>
            <pc:sldMk cId="2502503736" sldId="291"/>
            <ac:spMk id="162" creationId="{00000000-0000-0000-0000-000000000000}"/>
          </ac:spMkLst>
        </pc:spChg>
        <pc:cxnChg chg="mod">
          <ac:chgData name="Ruczyński Hubert (STUD)" userId="35753aab-0d69-494c-b54d-f9fed967c656" providerId="ADAL" clId="{C8DEC3A7-C33E-49F0-8FCA-2BFB7B2DF2FE}" dt="2023-05-10T13:15:26.432" v="8147" actId="14100"/>
          <ac:cxnSpMkLst>
            <pc:docMk/>
            <pc:sldMk cId="2502503736" sldId="291"/>
            <ac:cxnSpMk id="166" creationId="{00000000-0000-0000-0000-000000000000}"/>
          </ac:cxnSpMkLst>
        </pc:cxnChg>
      </pc:sldChg>
      <pc:sldChg chg="modSp add mod">
        <pc:chgData name="Ruczyński Hubert (STUD)" userId="35753aab-0d69-494c-b54d-f9fed967c656" providerId="ADAL" clId="{C8DEC3A7-C33E-49F0-8FCA-2BFB7B2DF2FE}" dt="2023-05-08T12:27:39.391" v="1028" actId="20577"/>
        <pc:sldMkLst>
          <pc:docMk/>
          <pc:sldMk cId="1712792387" sldId="292"/>
        </pc:sldMkLst>
        <pc:spChg chg="mod">
          <ac:chgData name="Ruczyński Hubert (STUD)" userId="35753aab-0d69-494c-b54d-f9fed967c656" providerId="ADAL" clId="{C8DEC3A7-C33E-49F0-8FCA-2BFB7B2DF2FE}" dt="2023-05-08T12:27:01.595" v="995" actId="20577"/>
          <ac:spMkLst>
            <pc:docMk/>
            <pc:sldMk cId="1712792387" sldId="292"/>
            <ac:spMk id="158" creationId="{00000000-0000-0000-0000-000000000000}"/>
          </ac:spMkLst>
        </pc:spChg>
        <pc:spChg chg="mod">
          <ac:chgData name="Ruczyński Hubert (STUD)" userId="35753aab-0d69-494c-b54d-f9fed967c656" providerId="ADAL" clId="{C8DEC3A7-C33E-49F0-8FCA-2BFB7B2DF2FE}" dt="2023-05-08T12:27:39.391" v="1028" actId="20577"/>
          <ac:spMkLst>
            <pc:docMk/>
            <pc:sldMk cId="1712792387" sldId="292"/>
            <ac:spMk id="162" creationId="{00000000-0000-0000-0000-000000000000}"/>
          </ac:spMkLst>
        </pc:spChg>
      </pc:sldChg>
      <pc:sldChg chg="addSp modSp add mod modNotesTx">
        <pc:chgData name="Ruczyński Hubert (STUD)" userId="35753aab-0d69-494c-b54d-f9fed967c656" providerId="ADAL" clId="{C8DEC3A7-C33E-49F0-8FCA-2BFB7B2DF2FE}" dt="2023-05-10T13:34:35.110" v="8997" actId="1076"/>
        <pc:sldMkLst>
          <pc:docMk/>
          <pc:sldMk cId="3469354850" sldId="293"/>
        </pc:sldMkLst>
        <pc:spChg chg="mod">
          <ac:chgData name="Ruczyński Hubert (STUD)" userId="35753aab-0d69-494c-b54d-f9fed967c656" providerId="ADAL" clId="{C8DEC3A7-C33E-49F0-8FCA-2BFB7B2DF2FE}" dt="2023-05-08T12:28:22.923" v="1042" actId="20577"/>
          <ac:spMkLst>
            <pc:docMk/>
            <pc:sldMk cId="3469354850" sldId="293"/>
            <ac:spMk id="158" creationId="{00000000-0000-0000-0000-000000000000}"/>
          </ac:spMkLst>
        </pc:spChg>
        <pc:spChg chg="mod">
          <ac:chgData name="Ruczyński Hubert (STUD)" userId="35753aab-0d69-494c-b54d-f9fed967c656" providerId="ADAL" clId="{C8DEC3A7-C33E-49F0-8FCA-2BFB7B2DF2FE}" dt="2023-05-10T13:28:24.791" v="8313" actId="20577"/>
          <ac:spMkLst>
            <pc:docMk/>
            <pc:sldMk cId="3469354850" sldId="293"/>
            <ac:spMk id="162" creationId="{00000000-0000-0000-0000-000000000000}"/>
          </ac:spMkLst>
        </pc:spChg>
        <pc:picChg chg="add mod">
          <ac:chgData name="Ruczyński Hubert (STUD)" userId="35753aab-0d69-494c-b54d-f9fed967c656" providerId="ADAL" clId="{C8DEC3A7-C33E-49F0-8FCA-2BFB7B2DF2FE}" dt="2023-05-10T13:34:33.844" v="8996" actId="1076"/>
          <ac:picMkLst>
            <pc:docMk/>
            <pc:sldMk cId="3469354850" sldId="293"/>
            <ac:picMk id="4" creationId="{D847D184-0D70-909C-05EA-15FC8C853050}"/>
          </ac:picMkLst>
        </pc:picChg>
        <pc:picChg chg="add mod">
          <ac:chgData name="Ruczyński Hubert (STUD)" userId="35753aab-0d69-494c-b54d-f9fed967c656" providerId="ADAL" clId="{C8DEC3A7-C33E-49F0-8FCA-2BFB7B2DF2FE}" dt="2023-05-10T13:34:35.110" v="8997" actId="1076"/>
          <ac:picMkLst>
            <pc:docMk/>
            <pc:sldMk cId="3469354850" sldId="293"/>
            <ac:picMk id="6" creationId="{F1566140-A3C5-484A-FAE2-3643DDFBE858}"/>
          </ac:picMkLst>
        </pc:picChg>
        <pc:cxnChg chg="mod">
          <ac:chgData name="Ruczyński Hubert (STUD)" userId="35753aab-0d69-494c-b54d-f9fed967c656" providerId="ADAL" clId="{C8DEC3A7-C33E-49F0-8FCA-2BFB7B2DF2FE}" dt="2023-05-10T13:15:33.696" v="8148" actId="14100"/>
          <ac:cxnSpMkLst>
            <pc:docMk/>
            <pc:sldMk cId="3469354850" sldId="293"/>
            <ac:cxnSpMk id="166" creationId="{00000000-0000-0000-0000-000000000000}"/>
          </ac:cxnSpMkLst>
        </pc:cxnChg>
      </pc:sldChg>
      <pc:sldChg chg="addSp delSp modSp add mod modNotesTx">
        <pc:chgData name="Ruczyński Hubert (STUD)" userId="35753aab-0d69-494c-b54d-f9fed967c656" providerId="ADAL" clId="{C8DEC3A7-C33E-49F0-8FCA-2BFB7B2DF2FE}" dt="2023-05-10T13:54:25.056" v="9570" actId="20577"/>
        <pc:sldMkLst>
          <pc:docMk/>
          <pc:sldMk cId="4146592056" sldId="294"/>
        </pc:sldMkLst>
        <pc:spChg chg="mod">
          <ac:chgData name="Ruczyński Hubert (STUD)" userId="35753aab-0d69-494c-b54d-f9fed967c656" providerId="ADAL" clId="{C8DEC3A7-C33E-49F0-8FCA-2BFB7B2DF2FE}" dt="2023-05-08T12:29:24.654" v="1157" actId="20577"/>
          <ac:spMkLst>
            <pc:docMk/>
            <pc:sldMk cId="4146592056" sldId="294"/>
            <ac:spMk id="158" creationId="{00000000-0000-0000-0000-000000000000}"/>
          </ac:spMkLst>
        </pc:spChg>
        <pc:spChg chg="del mod">
          <ac:chgData name="Ruczyński Hubert (STUD)" userId="35753aab-0d69-494c-b54d-f9fed967c656" providerId="ADAL" clId="{C8DEC3A7-C33E-49F0-8FCA-2BFB7B2DF2FE}" dt="2023-05-10T13:42:56.756" v="9003" actId="478"/>
          <ac:spMkLst>
            <pc:docMk/>
            <pc:sldMk cId="4146592056" sldId="294"/>
            <ac:spMk id="162" creationId="{00000000-0000-0000-0000-000000000000}"/>
          </ac:spMkLst>
        </pc:spChg>
        <pc:picChg chg="add mod">
          <ac:chgData name="Ruczyński Hubert (STUD)" userId="35753aab-0d69-494c-b54d-f9fed967c656" providerId="ADAL" clId="{C8DEC3A7-C33E-49F0-8FCA-2BFB7B2DF2FE}" dt="2023-05-10T13:42:54.926" v="9002" actId="1076"/>
          <ac:picMkLst>
            <pc:docMk/>
            <pc:sldMk cId="4146592056" sldId="294"/>
            <ac:picMk id="3" creationId="{88458D59-4C65-EA8C-91D3-FA5B13095F43}"/>
          </ac:picMkLst>
        </pc:picChg>
        <pc:cxnChg chg="mod">
          <ac:chgData name="Ruczyński Hubert (STUD)" userId="35753aab-0d69-494c-b54d-f9fed967c656" providerId="ADAL" clId="{C8DEC3A7-C33E-49F0-8FCA-2BFB7B2DF2FE}" dt="2023-05-10T13:15:38.380" v="8149" actId="14100"/>
          <ac:cxnSpMkLst>
            <pc:docMk/>
            <pc:sldMk cId="4146592056" sldId="294"/>
            <ac:cxnSpMk id="166" creationId="{00000000-0000-0000-0000-000000000000}"/>
          </ac:cxnSpMkLst>
        </pc:cxnChg>
      </pc:sldChg>
      <pc:sldChg chg="addSp delSp modSp add mod ord modNotesTx">
        <pc:chgData name="Ruczyński Hubert (STUD)" userId="35753aab-0d69-494c-b54d-f9fed967c656" providerId="ADAL" clId="{C8DEC3A7-C33E-49F0-8FCA-2BFB7B2DF2FE}" dt="2023-05-11T08:04:10.270" v="10184" actId="20577"/>
        <pc:sldMkLst>
          <pc:docMk/>
          <pc:sldMk cId="3809012640" sldId="295"/>
        </pc:sldMkLst>
        <pc:spChg chg="add del mod">
          <ac:chgData name="Ruczyński Hubert (STUD)" userId="35753aab-0d69-494c-b54d-f9fed967c656" providerId="ADAL" clId="{C8DEC3A7-C33E-49F0-8FCA-2BFB7B2DF2FE}" dt="2023-05-10T14:24:21.023" v="10167" actId="478"/>
          <ac:spMkLst>
            <pc:docMk/>
            <pc:sldMk cId="3809012640" sldId="295"/>
            <ac:spMk id="4" creationId="{697E60BE-4515-0DAD-7744-DDBC983607CF}"/>
          </ac:spMkLst>
        </pc:spChg>
        <pc:spChg chg="mod">
          <ac:chgData name="Ruczyński Hubert (STUD)" userId="35753aab-0d69-494c-b54d-f9fed967c656" providerId="ADAL" clId="{C8DEC3A7-C33E-49F0-8FCA-2BFB7B2DF2FE}" dt="2023-05-10T13:55:08.064" v="9571" actId="20577"/>
          <ac:spMkLst>
            <pc:docMk/>
            <pc:sldMk cId="3809012640" sldId="295"/>
            <ac:spMk id="158" creationId="{00000000-0000-0000-0000-000000000000}"/>
          </ac:spMkLst>
        </pc:spChg>
        <pc:spChg chg="del mod">
          <ac:chgData name="Ruczyński Hubert (STUD)" userId="35753aab-0d69-494c-b54d-f9fed967c656" providerId="ADAL" clId="{C8DEC3A7-C33E-49F0-8FCA-2BFB7B2DF2FE}" dt="2023-05-10T14:24:19.332" v="10166" actId="478"/>
          <ac:spMkLst>
            <pc:docMk/>
            <pc:sldMk cId="3809012640" sldId="295"/>
            <ac:spMk id="162" creationId="{00000000-0000-0000-0000-000000000000}"/>
          </ac:spMkLst>
        </pc:spChg>
        <pc:picChg chg="add mod">
          <ac:chgData name="Ruczyński Hubert (STUD)" userId="35753aab-0d69-494c-b54d-f9fed967c656" providerId="ADAL" clId="{C8DEC3A7-C33E-49F0-8FCA-2BFB7B2DF2FE}" dt="2023-05-10T14:24:29.134" v="10171" actId="1076"/>
          <ac:picMkLst>
            <pc:docMk/>
            <pc:sldMk cId="3809012640" sldId="295"/>
            <ac:picMk id="6" creationId="{C17E7C8A-E0FE-3490-CFEA-A6E8F1521905}"/>
          </ac:picMkLst>
        </pc:picChg>
        <pc:cxnChg chg="mod">
          <ac:chgData name="Ruczyński Hubert (STUD)" userId="35753aab-0d69-494c-b54d-f9fed967c656" providerId="ADAL" clId="{C8DEC3A7-C33E-49F0-8FCA-2BFB7B2DF2FE}" dt="2023-05-10T14:24:35.104" v="10172" actId="14100"/>
          <ac:cxnSpMkLst>
            <pc:docMk/>
            <pc:sldMk cId="3809012640" sldId="295"/>
            <ac:cxnSpMk id="166" creationId="{00000000-0000-0000-0000-000000000000}"/>
          </ac:cxnSpMkLst>
        </pc:cxnChg>
      </pc:sldChg>
      <pc:sldChg chg="add del">
        <pc:chgData name="Ruczyński Hubert (STUD)" userId="35753aab-0d69-494c-b54d-f9fed967c656" providerId="ADAL" clId="{C8DEC3A7-C33E-49F0-8FCA-2BFB7B2DF2FE}" dt="2023-05-09T10:00:00.444" v="8134" actId="47"/>
        <pc:sldMkLst>
          <pc:docMk/>
          <pc:sldMk cId="4196989049" sldId="296"/>
        </pc:sldMkLst>
      </pc:sldChg>
      <pc:sldChg chg="addSp delSp modSp add mod modNotesTx">
        <pc:chgData name="Ruczyński Hubert (STUD)" userId="35753aab-0d69-494c-b54d-f9fed967c656" providerId="ADAL" clId="{C8DEC3A7-C33E-49F0-8FCA-2BFB7B2DF2FE}" dt="2023-05-11T08:31:12.973" v="12293" actId="20577"/>
        <pc:sldMkLst>
          <pc:docMk/>
          <pc:sldMk cId="1254622436" sldId="297"/>
        </pc:sldMkLst>
        <pc:spChg chg="mod">
          <ac:chgData name="Ruczyński Hubert (STUD)" userId="35753aab-0d69-494c-b54d-f9fed967c656" providerId="ADAL" clId="{C8DEC3A7-C33E-49F0-8FCA-2BFB7B2DF2FE}" dt="2023-05-08T12:42:32.955" v="1301" actId="20577"/>
          <ac:spMkLst>
            <pc:docMk/>
            <pc:sldMk cId="1254622436" sldId="297"/>
            <ac:spMk id="158" creationId="{00000000-0000-0000-0000-000000000000}"/>
          </ac:spMkLst>
        </pc:spChg>
        <pc:spChg chg="mod">
          <ac:chgData name="Ruczyński Hubert (STUD)" userId="35753aab-0d69-494c-b54d-f9fed967c656" providerId="ADAL" clId="{C8DEC3A7-C33E-49F0-8FCA-2BFB7B2DF2FE}" dt="2023-05-11T07:56:17.331" v="10180" actId="20577"/>
          <ac:spMkLst>
            <pc:docMk/>
            <pc:sldMk cId="1254622436" sldId="297"/>
            <ac:spMk id="162" creationId="{00000000-0000-0000-0000-000000000000}"/>
          </ac:spMkLst>
        </pc:spChg>
        <pc:picChg chg="add del mod modCrop">
          <ac:chgData name="Ruczyński Hubert (STUD)" userId="35753aab-0d69-494c-b54d-f9fed967c656" providerId="ADAL" clId="{C8DEC3A7-C33E-49F0-8FCA-2BFB7B2DF2FE}" dt="2023-05-11T07:55:46.663" v="10175" actId="478"/>
          <ac:picMkLst>
            <pc:docMk/>
            <pc:sldMk cId="1254622436" sldId="297"/>
            <ac:picMk id="3" creationId="{E85088F7-BDDD-9FCE-EC5E-C40A27D6ED22}"/>
          </ac:picMkLst>
        </pc:picChg>
        <pc:picChg chg="add mod">
          <ac:chgData name="Ruczyński Hubert (STUD)" userId="35753aab-0d69-494c-b54d-f9fed967c656" providerId="ADAL" clId="{C8DEC3A7-C33E-49F0-8FCA-2BFB7B2DF2FE}" dt="2023-05-11T07:56:23.316" v="10182" actId="1076"/>
          <ac:picMkLst>
            <pc:docMk/>
            <pc:sldMk cId="1254622436" sldId="297"/>
            <ac:picMk id="4" creationId="{2EEFE1A1-0A90-7BB4-A57A-B72BDBB90C7C}"/>
          </ac:picMkLst>
        </pc:picChg>
        <pc:cxnChg chg="mod">
          <ac:chgData name="Ruczyński Hubert (STUD)" userId="35753aab-0d69-494c-b54d-f9fed967c656" providerId="ADAL" clId="{C8DEC3A7-C33E-49F0-8FCA-2BFB7B2DF2FE}" dt="2023-05-10T13:15:47.250" v="8151" actId="14100"/>
          <ac:cxnSpMkLst>
            <pc:docMk/>
            <pc:sldMk cId="1254622436" sldId="297"/>
            <ac:cxnSpMk id="166" creationId="{00000000-0000-0000-0000-000000000000}"/>
          </ac:cxnSpMkLst>
        </pc:cxnChg>
      </pc:sldChg>
      <pc:sldChg chg="addSp delSp modSp add mod modNotesTx">
        <pc:chgData name="Ruczyński Hubert (STUD)" userId="35753aab-0d69-494c-b54d-f9fed967c656" providerId="ADAL" clId="{C8DEC3A7-C33E-49F0-8FCA-2BFB7B2DF2FE}" dt="2023-05-11T08:54:58.420" v="13468" actId="20577"/>
        <pc:sldMkLst>
          <pc:docMk/>
          <pc:sldMk cId="3457077893" sldId="298"/>
        </pc:sldMkLst>
        <pc:spChg chg="mod">
          <ac:chgData name="Ruczyński Hubert (STUD)" userId="35753aab-0d69-494c-b54d-f9fed967c656" providerId="ADAL" clId="{C8DEC3A7-C33E-49F0-8FCA-2BFB7B2DF2FE}" dt="2023-05-08T12:43:55.420" v="1402" actId="20577"/>
          <ac:spMkLst>
            <pc:docMk/>
            <pc:sldMk cId="3457077893" sldId="298"/>
            <ac:spMk id="158" creationId="{00000000-0000-0000-0000-000000000000}"/>
          </ac:spMkLst>
        </pc:spChg>
        <pc:spChg chg="mod">
          <ac:chgData name="Ruczyński Hubert (STUD)" userId="35753aab-0d69-494c-b54d-f9fed967c656" providerId="ADAL" clId="{C8DEC3A7-C33E-49F0-8FCA-2BFB7B2DF2FE}" dt="2023-05-11T08:40:07.707" v="12299" actId="20577"/>
          <ac:spMkLst>
            <pc:docMk/>
            <pc:sldMk cId="3457077893" sldId="298"/>
            <ac:spMk id="162" creationId="{00000000-0000-0000-0000-000000000000}"/>
          </ac:spMkLst>
        </pc:spChg>
        <pc:picChg chg="add mod">
          <ac:chgData name="Ruczyński Hubert (STUD)" userId="35753aab-0d69-494c-b54d-f9fed967c656" providerId="ADAL" clId="{C8DEC3A7-C33E-49F0-8FCA-2BFB7B2DF2FE}" dt="2023-05-11T08:40:06.112" v="12298" actId="1076"/>
          <ac:picMkLst>
            <pc:docMk/>
            <pc:sldMk cId="3457077893" sldId="298"/>
            <ac:picMk id="3" creationId="{521A7200-A433-0032-398D-1ED89C7E1717}"/>
          </ac:picMkLst>
        </pc:picChg>
        <pc:picChg chg="del mod">
          <ac:chgData name="Ruczyński Hubert (STUD)" userId="35753aab-0d69-494c-b54d-f9fed967c656" providerId="ADAL" clId="{C8DEC3A7-C33E-49F0-8FCA-2BFB7B2DF2FE}" dt="2023-05-08T12:43:17.765" v="1372" actId="478"/>
          <ac:picMkLst>
            <pc:docMk/>
            <pc:sldMk cId="3457077893" sldId="298"/>
            <ac:picMk id="3" creationId="{E85088F7-BDDD-9FCE-EC5E-C40A27D6ED22}"/>
          </ac:picMkLst>
        </pc:picChg>
        <pc:picChg chg="add del mod">
          <ac:chgData name="Ruczyński Hubert (STUD)" userId="35753aab-0d69-494c-b54d-f9fed967c656" providerId="ADAL" clId="{C8DEC3A7-C33E-49F0-8FCA-2BFB7B2DF2FE}" dt="2023-05-11T08:39:53.686" v="12294" actId="478"/>
          <ac:picMkLst>
            <pc:docMk/>
            <pc:sldMk cId="3457077893" sldId="298"/>
            <ac:picMk id="4" creationId="{A86E5C04-8C75-98B3-CC8B-D05F245BBC80}"/>
          </ac:picMkLst>
        </pc:picChg>
        <pc:cxnChg chg="mod">
          <ac:chgData name="Ruczyński Hubert (STUD)" userId="35753aab-0d69-494c-b54d-f9fed967c656" providerId="ADAL" clId="{C8DEC3A7-C33E-49F0-8FCA-2BFB7B2DF2FE}" dt="2023-05-10T13:15:53.410" v="8152" actId="14100"/>
          <ac:cxnSpMkLst>
            <pc:docMk/>
            <pc:sldMk cId="3457077893" sldId="298"/>
            <ac:cxnSpMk id="166" creationId="{00000000-0000-0000-0000-000000000000}"/>
          </ac:cxnSpMkLst>
        </pc:cxnChg>
      </pc:sldChg>
      <pc:sldChg chg="addSp modSp add mod ord">
        <pc:chgData name="Ruczyński Hubert (STUD)" userId="35753aab-0d69-494c-b54d-f9fed967c656" providerId="ADAL" clId="{C8DEC3A7-C33E-49F0-8FCA-2BFB7B2DF2FE}" dt="2023-05-08T12:46:50.805" v="1589" actId="1076"/>
        <pc:sldMkLst>
          <pc:docMk/>
          <pc:sldMk cId="990656072" sldId="299"/>
        </pc:sldMkLst>
        <pc:spChg chg="mod">
          <ac:chgData name="Ruczyński Hubert (STUD)" userId="35753aab-0d69-494c-b54d-f9fed967c656" providerId="ADAL" clId="{C8DEC3A7-C33E-49F0-8FCA-2BFB7B2DF2FE}" dt="2023-05-08T12:45:52.820" v="1524" actId="20577"/>
          <ac:spMkLst>
            <pc:docMk/>
            <pc:sldMk cId="990656072" sldId="299"/>
            <ac:spMk id="158" creationId="{00000000-0000-0000-0000-000000000000}"/>
          </ac:spMkLst>
        </pc:spChg>
        <pc:spChg chg="mod">
          <ac:chgData name="Ruczyński Hubert (STUD)" userId="35753aab-0d69-494c-b54d-f9fed967c656" providerId="ADAL" clId="{C8DEC3A7-C33E-49F0-8FCA-2BFB7B2DF2FE}" dt="2023-05-08T12:46:05.591" v="1575" actId="20577"/>
          <ac:spMkLst>
            <pc:docMk/>
            <pc:sldMk cId="990656072" sldId="299"/>
            <ac:spMk id="162" creationId="{00000000-0000-0000-0000-000000000000}"/>
          </ac:spMkLst>
        </pc:spChg>
        <pc:picChg chg="add mod">
          <ac:chgData name="Ruczyński Hubert (STUD)" userId="35753aab-0d69-494c-b54d-f9fed967c656" providerId="ADAL" clId="{C8DEC3A7-C33E-49F0-8FCA-2BFB7B2DF2FE}" dt="2023-05-08T12:46:37.426" v="1581" actId="14100"/>
          <ac:picMkLst>
            <pc:docMk/>
            <pc:sldMk cId="990656072" sldId="299"/>
            <ac:picMk id="3" creationId="{1C87938F-DCA4-7D36-D5AA-D586682FBB43}"/>
          </ac:picMkLst>
        </pc:picChg>
        <pc:picChg chg="add mod">
          <ac:chgData name="Ruczyński Hubert (STUD)" userId="35753aab-0d69-494c-b54d-f9fed967c656" providerId="ADAL" clId="{C8DEC3A7-C33E-49F0-8FCA-2BFB7B2DF2FE}" dt="2023-05-08T12:46:49.961" v="1588" actId="1076"/>
          <ac:picMkLst>
            <pc:docMk/>
            <pc:sldMk cId="990656072" sldId="299"/>
            <ac:picMk id="5" creationId="{D3322D1E-48CD-C88D-9C0E-78F25C3E229E}"/>
          </ac:picMkLst>
        </pc:picChg>
        <pc:picChg chg="add mod">
          <ac:chgData name="Ruczyński Hubert (STUD)" userId="35753aab-0d69-494c-b54d-f9fed967c656" providerId="ADAL" clId="{C8DEC3A7-C33E-49F0-8FCA-2BFB7B2DF2FE}" dt="2023-05-08T12:46:50.805" v="1589" actId="1076"/>
          <ac:picMkLst>
            <pc:docMk/>
            <pc:sldMk cId="990656072" sldId="299"/>
            <ac:picMk id="7" creationId="{FE22492F-E8B1-3EC6-E4EC-25B3FCA7713D}"/>
          </ac:picMkLst>
        </pc:picChg>
      </pc:sldChg>
      <pc:sldChg chg="modSp new mod modNotesTx">
        <pc:chgData name="Ruczyński Hubert (STUD)" userId="35753aab-0d69-494c-b54d-f9fed967c656" providerId="ADAL" clId="{C8DEC3A7-C33E-49F0-8FCA-2BFB7B2DF2FE}" dt="2023-05-09T08:17:20.894" v="6388" actId="20577"/>
        <pc:sldMkLst>
          <pc:docMk/>
          <pc:sldMk cId="181903078" sldId="300"/>
        </pc:sldMkLst>
        <pc:spChg chg="mod">
          <ac:chgData name="Ruczyński Hubert (STUD)" userId="35753aab-0d69-494c-b54d-f9fed967c656" providerId="ADAL" clId="{C8DEC3A7-C33E-49F0-8FCA-2BFB7B2DF2FE}" dt="2023-05-08T12:47:29.610" v="1608" actId="20577"/>
          <ac:spMkLst>
            <pc:docMk/>
            <pc:sldMk cId="181903078" sldId="300"/>
            <ac:spMk id="2" creationId="{9397E515-7F04-388B-9ECE-10F028907675}"/>
          </ac:spMkLst>
        </pc:spChg>
      </pc:sldChg>
      <pc:sldChg chg="addSp modSp add mod ord modNotesTx">
        <pc:chgData name="Ruczyński Hubert (STUD)" userId="35753aab-0d69-494c-b54d-f9fed967c656" providerId="ADAL" clId="{C8DEC3A7-C33E-49F0-8FCA-2BFB7B2DF2FE}" dt="2023-05-09T08:18:15.543" v="6436" actId="20577"/>
        <pc:sldMkLst>
          <pc:docMk/>
          <pc:sldMk cId="2430863646" sldId="301"/>
        </pc:sldMkLst>
        <pc:spChg chg="mod">
          <ac:chgData name="Ruczyński Hubert (STUD)" userId="35753aab-0d69-494c-b54d-f9fed967c656" providerId="ADAL" clId="{C8DEC3A7-C33E-49F0-8FCA-2BFB7B2DF2FE}" dt="2023-05-08T12:47:43.631" v="1615" actId="20577"/>
          <ac:spMkLst>
            <pc:docMk/>
            <pc:sldMk cId="2430863646" sldId="301"/>
            <ac:spMk id="158" creationId="{00000000-0000-0000-0000-000000000000}"/>
          </ac:spMkLst>
        </pc:spChg>
        <pc:spChg chg="mod">
          <ac:chgData name="Ruczyński Hubert (STUD)" userId="35753aab-0d69-494c-b54d-f9fed967c656" providerId="ADAL" clId="{C8DEC3A7-C33E-49F0-8FCA-2BFB7B2DF2FE}" dt="2023-05-08T12:50:33.944" v="1658" actId="20577"/>
          <ac:spMkLst>
            <pc:docMk/>
            <pc:sldMk cId="2430863646" sldId="301"/>
            <ac:spMk id="162" creationId="{00000000-0000-0000-0000-000000000000}"/>
          </ac:spMkLst>
        </pc:spChg>
        <pc:picChg chg="add mod">
          <ac:chgData name="Ruczyński Hubert (STUD)" userId="35753aab-0d69-494c-b54d-f9fed967c656" providerId="ADAL" clId="{C8DEC3A7-C33E-49F0-8FCA-2BFB7B2DF2FE}" dt="2023-05-08T13:15:10.611" v="1818" actId="1076"/>
          <ac:picMkLst>
            <pc:docMk/>
            <pc:sldMk cId="2430863646" sldId="301"/>
            <ac:picMk id="3" creationId="{8D79390A-5301-7FA2-77CA-D2C0390E7963}"/>
          </ac:picMkLst>
        </pc:picChg>
        <pc:cxnChg chg="mod">
          <ac:chgData name="Ruczyński Hubert (STUD)" userId="35753aab-0d69-494c-b54d-f9fed967c656" providerId="ADAL" clId="{C8DEC3A7-C33E-49F0-8FCA-2BFB7B2DF2FE}" dt="2023-05-08T13:20:41.959" v="1841" actId="14100"/>
          <ac:cxnSpMkLst>
            <pc:docMk/>
            <pc:sldMk cId="2430863646" sldId="301"/>
            <ac:cxnSpMk id="166" creationId="{00000000-0000-0000-0000-000000000000}"/>
          </ac:cxnSpMkLst>
        </pc:cxnChg>
      </pc:sldChg>
      <pc:sldChg chg="addSp delSp modSp add mod modNotesTx">
        <pc:chgData name="Ruczyński Hubert (STUD)" userId="35753aab-0d69-494c-b54d-f9fed967c656" providerId="ADAL" clId="{C8DEC3A7-C33E-49F0-8FCA-2BFB7B2DF2FE}" dt="2023-05-09T08:26:54.949" v="6698" actId="20577"/>
        <pc:sldMkLst>
          <pc:docMk/>
          <pc:sldMk cId="3050027171" sldId="302"/>
        </pc:sldMkLst>
        <pc:spChg chg="mod">
          <ac:chgData name="Ruczyński Hubert (STUD)" userId="35753aab-0d69-494c-b54d-f9fed967c656" providerId="ADAL" clId="{C8DEC3A7-C33E-49F0-8FCA-2BFB7B2DF2FE}" dt="2023-05-08T12:47:55.779" v="1624" actId="20577"/>
          <ac:spMkLst>
            <pc:docMk/>
            <pc:sldMk cId="3050027171" sldId="302"/>
            <ac:spMk id="158" creationId="{00000000-0000-0000-0000-000000000000}"/>
          </ac:spMkLst>
        </pc:spChg>
        <pc:spChg chg="mod">
          <ac:chgData name="Ruczyński Hubert (STUD)" userId="35753aab-0d69-494c-b54d-f9fed967c656" providerId="ADAL" clId="{C8DEC3A7-C33E-49F0-8FCA-2BFB7B2DF2FE}" dt="2023-05-08T12:59:42.160" v="1667" actId="20577"/>
          <ac:spMkLst>
            <pc:docMk/>
            <pc:sldMk cId="3050027171" sldId="302"/>
            <ac:spMk id="162" creationId="{00000000-0000-0000-0000-000000000000}"/>
          </ac:spMkLst>
        </pc:spChg>
        <pc:picChg chg="add mod">
          <ac:chgData name="Ruczyński Hubert (STUD)" userId="35753aab-0d69-494c-b54d-f9fed967c656" providerId="ADAL" clId="{C8DEC3A7-C33E-49F0-8FCA-2BFB7B2DF2FE}" dt="2023-05-08T13:20:23.889" v="1838" actId="14100"/>
          <ac:picMkLst>
            <pc:docMk/>
            <pc:sldMk cId="3050027171" sldId="302"/>
            <ac:picMk id="3" creationId="{3434117E-934D-5698-6BB7-5881BC3D1884}"/>
          </ac:picMkLst>
        </pc:picChg>
        <pc:picChg chg="add del mod">
          <ac:chgData name="Ruczyński Hubert (STUD)" userId="35753aab-0d69-494c-b54d-f9fed967c656" providerId="ADAL" clId="{C8DEC3A7-C33E-49F0-8FCA-2BFB7B2DF2FE}" dt="2023-05-08T13:54:10.008" v="2869" actId="21"/>
          <ac:picMkLst>
            <pc:docMk/>
            <pc:sldMk cId="3050027171" sldId="302"/>
            <ac:picMk id="5" creationId="{E4704972-EA60-6AE6-098E-49FD412029C3}"/>
          </ac:picMkLst>
        </pc:picChg>
        <pc:cxnChg chg="add del mod">
          <ac:chgData name="Ruczyński Hubert (STUD)" userId="35753aab-0d69-494c-b54d-f9fed967c656" providerId="ADAL" clId="{C8DEC3A7-C33E-49F0-8FCA-2BFB7B2DF2FE}" dt="2023-05-08T13:20:55.039" v="1843" actId="478"/>
          <ac:cxnSpMkLst>
            <pc:docMk/>
            <pc:sldMk cId="3050027171" sldId="302"/>
            <ac:cxnSpMk id="7" creationId="{02DB037A-6A00-D0EF-B3CF-26E7CD7132C3}"/>
          </ac:cxnSpMkLst>
        </pc:cxnChg>
        <pc:cxnChg chg="add mod">
          <ac:chgData name="Ruczyński Hubert (STUD)" userId="35753aab-0d69-494c-b54d-f9fed967c656" providerId="ADAL" clId="{C8DEC3A7-C33E-49F0-8FCA-2BFB7B2DF2FE}" dt="2023-05-08T13:20:56.716" v="1845"/>
          <ac:cxnSpMkLst>
            <pc:docMk/>
            <pc:sldMk cId="3050027171" sldId="302"/>
            <ac:cxnSpMk id="8" creationId="{CE634DD8-DB4B-8723-1CE6-81BA319725AB}"/>
          </ac:cxnSpMkLst>
        </pc:cxnChg>
        <pc:cxnChg chg="del mod">
          <ac:chgData name="Ruczyński Hubert (STUD)" userId="35753aab-0d69-494c-b54d-f9fed967c656" providerId="ADAL" clId="{C8DEC3A7-C33E-49F0-8FCA-2BFB7B2DF2FE}" dt="2023-05-08T13:20:55.700" v="1844" actId="478"/>
          <ac:cxnSpMkLst>
            <pc:docMk/>
            <pc:sldMk cId="3050027171" sldId="302"/>
            <ac:cxnSpMk id="166" creationId="{00000000-0000-0000-0000-000000000000}"/>
          </ac:cxnSpMkLst>
        </pc:cxnChg>
      </pc:sldChg>
      <pc:sldChg chg="addSp delSp modSp add mod modNotesTx">
        <pc:chgData name="Ruczyński Hubert (STUD)" userId="35753aab-0d69-494c-b54d-f9fed967c656" providerId="ADAL" clId="{C8DEC3A7-C33E-49F0-8FCA-2BFB7B2DF2FE}" dt="2023-05-09T08:28:41.130" v="6846" actId="20577"/>
        <pc:sldMkLst>
          <pc:docMk/>
          <pc:sldMk cId="667523744" sldId="303"/>
        </pc:sldMkLst>
        <pc:spChg chg="mod">
          <ac:chgData name="Ruczyński Hubert (STUD)" userId="35753aab-0d69-494c-b54d-f9fed967c656" providerId="ADAL" clId="{C8DEC3A7-C33E-49F0-8FCA-2BFB7B2DF2FE}" dt="2023-05-08T12:47:58.397" v="1626" actId="20577"/>
          <ac:spMkLst>
            <pc:docMk/>
            <pc:sldMk cId="667523744" sldId="303"/>
            <ac:spMk id="158" creationId="{00000000-0000-0000-0000-000000000000}"/>
          </ac:spMkLst>
        </pc:spChg>
        <pc:spChg chg="mod">
          <ac:chgData name="Ruczyński Hubert (STUD)" userId="35753aab-0d69-494c-b54d-f9fed967c656" providerId="ADAL" clId="{C8DEC3A7-C33E-49F0-8FCA-2BFB7B2DF2FE}" dt="2023-05-08T12:59:55.406" v="1672" actId="20577"/>
          <ac:spMkLst>
            <pc:docMk/>
            <pc:sldMk cId="667523744" sldId="303"/>
            <ac:spMk id="162" creationId="{00000000-0000-0000-0000-000000000000}"/>
          </ac:spMkLst>
        </pc:spChg>
        <pc:picChg chg="add mod">
          <ac:chgData name="Ruczyński Hubert (STUD)" userId="35753aab-0d69-494c-b54d-f9fed967c656" providerId="ADAL" clId="{C8DEC3A7-C33E-49F0-8FCA-2BFB7B2DF2FE}" dt="2023-05-08T13:22:54.271" v="1888" actId="1076"/>
          <ac:picMkLst>
            <pc:docMk/>
            <pc:sldMk cId="667523744" sldId="303"/>
            <ac:picMk id="3" creationId="{99E7C6A1-D64C-70A3-9CAE-D1F144A21A36}"/>
          </ac:picMkLst>
        </pc:picChg>
        <pc:cxnChg chg="add mod">
          <ac:chgData name="Ruczyński Hubert (STUD)" userId="35753aab-0d69-494c-b54d-f9fed967c656" providerId="ADAL" clId="{C8DEC3A7-C33E-49F0-8FCA-2BFB7B2DF2FE}" dt="2023-05-08T13:20:59.947" v="1847"/>
          <ac:cxnSpMkLst>
            <pc:docMk/>
            <pc:sldMk cId="667523744" sldId="303"/>
            <ac:cxnSpMk id="2" creationId="{EE75A575-C403-441C-0343-925325192997}"/>
          </ac:cxnSpMkLst>
        </pc:cxnChg>
        <pc:cxnChg chg="del">
          <ac:chgData name="Ruczyński Hubert (STUD)" userId="35753aab-0d69-494c-b54d-f9fed967c656" providerId="ADAL" clId="{C8DEC3A7-C33E-49F0-8FCA-2BFB7B2DF2FE}" dt="2023-05-08T13:20:59.213" v="1846" actId="478"/>
          <ac:cxnSpMkLst>
            <pc:docMk/>
            <pc:sldMk cId="667523744" sldId="303"/>
            <ac:cxnSpMk id="166" creationId="{00000000-0000-0000-0000-000000000000}"/>
          </ac:cxnSpMkLst>
        </pc:cxnChg>
      </pc:sldChg>
      <pc:sldChg chg="add del">
        <pc:chgData name="Ruczyński Hubert (STUD)" userId="35753aab-0d69-494c-b54d-f9fed967c656" providerId="ADAL" clId="{C8DEC3A7-C33E-49F0-8FCA-2BFB7B2DF2FE}" dt="2023-05-08T13:00:07.934" v="1673" actId="47"/>
        <pc:sldMkLst>
          <pc:docMk/>
          <pc:sldMk cId="385422981" sldId="304"/>
        </pc:sldMkLst>
      </pc:sldChg>
      <pc:sldChg chg="addSp delSp modSp add mod modNotesTx">
        <pc:chgData name="Ruczyński Hubert (STUD)" userId="35753aab-0d69-494c-b54d-f9fed967c656" providerId="ADAL" clId="{C8DEC3A7-C33E-49F0-8FCA-2BFB7B2DF2FE}" dt="2023-05-09T09:18:35.749" v="6916" actId="20577"/>
        <pc:sldMkLst>
          <pc:docMk/>
          <pc:sldMk cId="3177227310" sldId="305"/>
        </pc:sldMkLst>
        <pc:spChg chg="mod">
          <ac:chgData name="Ruczyński Hubert (STUD)" userId="35753aab-0d69-494c-b54d-f9fed967c656" providerId="ADAL" clId="{C8DEC3A7-C33E-49F0-8FCA-2BFB7B2DF2FE}" dt="2023-05-08T12:48:01.250" v="1628" actId="20577"/>
          <ac:spMkLst>
            <pc:docMk/>
            <pc:sldMk cId="3177227310" sldId="305"/>
            <ac:spMk id="158" creationId="{00000000-0000-0000-0000-000000000000}"/>
          </ac:spMkLst>
        </pc:spChg>
        <pc:spChg chg="mod">
          <ac:chgData name="Ruczyński Hubert (STUD)" userId="35753aab-0d69-494c-b54d-f9fed967c656" providerId="ADAL" clId="{C8DEC3A7-C33E-49F0-8FCA-2BFB7B2DF2FE}" dt="2023-05-08T13:00:20.709" v="1690" actId="20577"/>
          <ac:spMkLst>
            <pc:docMk/>
            <pc:sldMk cId="3177227310" sldId="305"/>
            <ac:spMk id="162" creationId="{00000000-0000-0000-0000-000000000000}"/>
          </ac:spMkLst>
        </pc:spChg>
        <pc:picChg chg="add mod">
          <ac:chgData name="Ruczyński Hubert (STUD)" userId="35753aab-0d69-494c-b54d-f9fed967c656" providerId="ADAL" clId="{C8DEC3A7-C33E-49F0-8FCA-2BFB7B2DF2FE}" dt="2023-05-08T13:24:16.608" v="1950"/>
          <ac:picMkLst>
            <pc:docMk/>
            <pc:sldMk cId="3177227310" sldId="305"/>
            <ac:picMk id="3" creationId="{FAE95A56-DB97-6F9C-AE0B-A408C27A7D59}"/>
          </ac:picMkLst>
        </pc:picChg>
        <pc:cxnChg chg="add mod">
          <ac:chgData name="Ruczyński Hubert (STUD)" userId="35753aab-0d69-494c-b54d-f9fed967c656" providerId="ADAL" clId="{C8DEC3A7-C33E-49F0-8FCA-2BFB7B2DF2FE}" dt="2023-05-08T13:21:03.018" v="1849"/>
          <ac:cxnSpMkLst>
            <pc:docMk/>
            <pc:sldMk cId="3177227310" sldId="305"/>
            <ac:cxnSpMk id="2" creationId="{1C9D3888-DBD1-0E9F-70D1-09109D36536E}"/>
          </ac:cxnSpMkLst>
        </pc:cxnChg>
        <pc:cxnChg chg="del">
          <ac:chgData name="Ruczyński Hubert (STUD)" userId="35753aab-0d69-494c-b54d-f9fed967c656" providerId="ADAL" clId="{C8DEC3A7-C33E-49F0-8FCA-2BFB7B2DF2FE}" dt="2023-05-08T13:21:02.215" v="1848" actId="478"/>
          <ac:cxnSpMkLst>
            <pc:docMk/>
            <pc:sldMk cId="3177227310" sldId="305"/>
            <ac:cxnSpMk id="166" creationId="{00000000-0000-0000-0000-000000000000}"/>
          </ac:cxnSpMkLst>
        </pc:cxnChg>
      </pc:sldChg>
      <pc:sldChg chg="addSp delSp modSp add mod modNotesTx">
        <pc:chgData name="Ruczyński Hubert (STUD)" userId="35753aab-0d69-494c-b54d-f9fed967c656" providerId="ADAL" clId="{C8DEC3A7-C33E-49F0-8FCA-2BFB7B2DF2FE}" dt="2023-05-09T08:14:13.025" v="6265" actId="20577"/>
        <pc:sldMkLst>
          <pc:docMk/>
          <pc:sldMk cId="3557533008" sldId="306"/>
        </pc:sldMkLst>
        <pc:spChg chg="add mod">
          <ac:chgData name="Ruczyński Hubert (STUD)" userId="35753aab-0d69-494c-b54d-f9fed967c656" providerId="ADAL" clId="{C8DEC3A7-C33E-49F0-8FCA-2BFB7B2DF2FE}" dt="2023-05-09T08:13:21.302" v="6226" actId="1076"/>
          <ac:spMkLst>
            <pc:docMk/>
            <pc:sldMk cId="3557533008" sldId="306"/>
            <ac:spMk id="6" creationId="{AE7E3760-3018-892C-7095-1A4D77C303FD}"/>
          </ac:spMkLst>
        </pc:spChg>
        <pc:spChg chg="mod">
          <ac:chgData name="Ruczyński Hubert (STUD)" userId="35753aab-0d69-494c-b54d-f9fed967c656" providerId="ADAL" clId="{C8DEC3A7-C33E-49F0-8FCA-2BFB7B2DF2FE}" dt="2023-05-09T08:09:43.796" v="5992"/>
          <ac:spMkLst>
            <pc:docMk/>
            <pc:sldMk cId="3557533008" sldId="306"/>
            <ac:spMk id="158" creationId="{00000000-0000-0000-0000-000000000000}"/>
          </ac:spMkLst>
        </pc:spChg>
        <pc:spChg chg="mod">
          <ac:chgData name="Ruczyński Hubert (STUD)" userId="35753aab-0d69-494c-b54d-f9fed967c656" providerId="ADAL" clId="{C8DEC3A7-C33E-49F0-8FCA-2BFB7B2DF2FE}" dt="2023-05-09T08:10:16.923" v="6009" actId="20577"/>
          <ac:spMkLst>
            <pc:docMk/>
            <pc:sldMk cId="3557533008" sldId="306"/>
            <ac:spMk id="162" creationId="{00000000-0000-0000-0000-000000000000}"/>
          </ac:spMkLst>
        </pc:spChg>
        <pc:picChg chg="add del mod">
          <ac:chgData name="Ruczyński Hubert (STUD)" userId="35753aab-0d69-494c-b54d-f9fed967c656" providerId="ADAL" clId="{C8DEC3A7-C33E-49F0-8FCA-2BFB7B2DF2FE}" dt="2023-05-09T08:09:49.609" v="5994" actId="478"/>
          <ac:picMkLst>
            <pc:docMk/>
            <pc:sldMk cId="3557533008" sldId="306"/>
            <ac:picMk id="3" creationId="{9BFB8453-FA2F-D52B-730A-ED70ED39CABE}"/>
          </ac:picMkLst>
        </pc:picChg>
        <pc:picChg chg="add mod">
          <ac:chgData name="Ruczyński Hubert (STUD)" userId="35753aab-0d69-494c-b54d-f9fed967c656" providerId="ADAL" clId="{C8DEC3A7-C33E-49F0-8FCA-2BFB7B2DF2FE}" dt="2023-05-09T08:13:13.928" v="6224" actId="1076"/>
          <ac:picMkLst>
            <pc:docMk/>
            <pc:sldMk cId="3557533008" sldId="306"/>
            <ac:picMk id="5" creationId="{E88E561F-DD4A-DD13-5FB7-AAB3D89EB5B0}"/>
          </ac:picMkLst>
        </pc:picChg>
        <pc:cxnChg chg="add mod">
          <ac:chgData name="Ruczyński Hubert (STUD)" userId="35753aab-0d69-494c-b54d-f9fed967c656" providerId="ADAL" clId="{C8DEC3A7-C33E-49F0-8FCA-2BFB7B2DF2FE}" dt="2023-05-09T08:09:47.662" v="5993" actId="14100"/>
          <ac:cxnSpMkLst>
            <pc:docMk/>
            <pc:sldMk cId="3557533008" sldId="306"/>
            <ac:cxnSpMk id="2" creationId="{85003A55-E395-8E78-E7BB-5A5137AB4C03}"/>
          </ac:cxnSpMkLst>
        </pc:cxnChg>
        <pc:cxnChg chg="del">
          <ac:chgData name="Ruczyński Hubert (STUD)" userId="35753aab-0d69-494c-b54d-f9fed967c656" providerId="ADAL" clId="{C8DEC3A7-C33E-49F0-8FCA-2BFB7B2DF2FE}" dt="2023-05-08T13:21:08.763" v="1851" actId="478"/>
          <ac:cxnSpMkLst>
            <pc:docMk/>
            <pc:sldMk cId="3557533008" sldId="306"/>
            <ac:cxnSpMk id="166" creationId="{00000000-0000-0000-0000-000000000000}"/>
          </ac:cxnSpMkLst>
        </pc:cxnChg>
      </pc:sldChg>
      <pc:sldChg chg="addSp delSp modSp add mod modNotesTx">
        <pc:chgData name="Ruczyński Hubert (STUD)" userId="35753aab-0d69-494c-b54d-f9fed967c656" providerId="ADAL" clId="{C8DEC3A7-C33E-49F0-8FCA-2BFB7B2DF2FE}" dt="2023-05-09T09:19:36.052" v="6951" actId="20577"/>
        <pc:sldMkLst>
          <pc:docMk/>
          <pc:sldMk cId="4191689208" sldId="307"/>
        </pc:sldMkLst>
        <pc:spChg chg="mod">
          <ac:chgData name="Ruczyński Hubert (STUD)" userId="35753aab-0d69-494c-b54d-f9fed967c656" providerId="ADAL" clId="{C8DEC3A7-C33E-49F0-8FCA-2BFB7B2DF2FE}" dt="2023-05-08T12:48:08.999" v="1632" actId="20577"/>
          <ac:spMkLst>
            <pc:docMk/>
            <pc:sldMk cId="4191689208" sldId="307"/>
            <ac:spMk id="158" creationId="{00000000-0000-0000-0000-000000000000}"/>
          </ac:spMkLst>
        </pc:spChg>
        <pc:spChg chg="mod">
          <ac:chgData name="Ruczyński Hubert (STUD)" userId="35753aab-0d69-494c-b54d-f9fed967c656" providerId="ADAL" clId="{C8DEC3A7-C33E-49F0-8FCA-2BFB7B2DF2FE}" dt="2023-05-08T13:01:09.852" v="1720" actId="20577"/>
          <ac:spMkLst>
            <pc:docMk/>
            <pc:sldMk cId="4191689208" sldId="307"/>
            <ac:spMk id="162" creationId="{00000000-0000-0000-0000-000000000000}"/>
          </ac:spMkLst>
        </pc:spChg>
        <pc:picChg chg="add mod">
          <ac:chgData name="Ruczyński Hubert (STUD)" userId="35753aab-0d69-494c-b54d-f9fed967c656" providerId="ADAL" clId="{C8DEC3A7-C33E-49F0-8FCA-2BFB7B2DF2FE}" dt="2023-05-08T13:29:56.016" v="1961"/>
          <ac:picMkLst>
            <pc:docMk/>
            <pc:sldMk cId="4191689208" sldId="307"/>
            <ac:picMk id="3" creationId="{B8BD5EF4-B216-6DBD-1BA2-CF84B80585C7}"/>
          </ac:picMkLst>
        </pc:picChg>
        <pc:cxnChg chg="add mod">
          <ac:chgData name="Ruczyński Hubert (STUD)" userId="35753aab-0d69-494c-b54d-f9fed967c656" providerId="ADAL" clId="{C8DEC3A7-C33E-49F0-8FCA-2BFB7B2DF2FE}" dt="2023-05-08T13:21:20.682" v="1856"/>
          <ac:cxnSpMkLst>
            <pc:docMk/>
            <pc:sldMk cId="4191689208" sldId="307"/>
            <ac:cxnSpMk id="2" creationId="{9DACF666-4815-F103-23CF-83358EBBDA14}"/>
          </ac:cxnSpMkLst>
        </pc:cxnChg>
        <pc:cxnChg chg="del">
          <ac:chgData name="Ruczyński Hubert (STUD)" userId="35753aab-0d69-494c-b54d-f9fed967c656" providerId="ADAL" clId="{C8DEC3A7-C33E-49F0-8FCA-2BFB7B2DF2FE}" dt="2023-05-08T13:21:20.508" v="1855" actId="478"/>
          <ac:cxnSpMkLst>
            <pc:docMk/>
            <pc:sldMk cId="4191689208" sldId="307"/>
            <ac:cxnSpMk id="166" creationId="{00000000-0000-0000-0000-000000000000}"/>
          </ac:cxnSpMkLst>
        </pc:cxnChg>
      </pc:sldChg>
      <pc:sldChg chg="addSp delSp modSp add mod modNotesTx">
        <pc:chgData name="Ruczyński Hubert (STUD)" userId="35753aab-0d69-494c-b54d-f9fed967c656" providerId="ADAL" clId="{C8DEC3A7-C33E-49F0-8FCA-2BFB7B2DF2FE}" dt="2023-05-09T09:20:02.955" v="6997" actId="5793"/>
        <pc:sldMkLst>
          <pc:docMk/>
          <pc:sldMk cId="2453458692" sldId="308"/>
        </pc:sldMkLst>
        <pc:spChg chg="mod">
          <ac:chgData name="Ruczyński Hubert (STUD)" userId="35753aab-0d69-494c-b54d-f9fed967c656" providerId="ADAL" clId="{C8DEC3A7-C33E-49F0-8FCA-2BFB7B2DF2FE}" dt="2023-05-08T12:48:11.662" v="1634" actId="20577"/>
          <ac:spMkLst>
            <pc:docMk/>
            <pc:sldMk cId="2453458692" sldId="308"/>
            <ac:spMk id="158" creationId="{00000000-0000-0000-0000-000000000000}"/>
          </ac:spMkLst>
        </pc:spChg>
        <pc:spChg chg="mod">
          <ac:chgData name="Ruczyński Hubert (STUD)" userId="35753aab-0d69-494c-b54d-f9fed967c656" providerId="ADAL" clId="{C8DEC3A7-C33E-49F0-8FCA-2BFB7B2DF2FE}" dt="2023-05-08T13:01:23.551" v="1727" actId="20577"/>
          <ac:spMkLst>
            <pc:docMk/>
            <pc:sldMk cId="2453458692" sldId="308"/>
            <ac:spMk id="162" creationId="{00000000-0000-0000-0000-000000000000}"/>
          </ac:spMkLst>
        </pc:spChg>
        <pc:picChg chg="add mod">
          <ac:chgData name="Ruczyński Hubert (STUD)" userId="35753aab-0d69-494c-b54d-f9fed967c656" providerId="ADAL" clId="{C8DEC3A7-C33E-49F0-8FCA-2BFB7B2DF2FE}" dt="2023-05-08T13:30:24.769" v="1962"/>
          <ac:picMkLst>
            <pc:docMk/>
            <pc:sldMk cId="2453458692" sldId="308"/>
            <ac:picMk id="3" creationId="{39EA328D-82C9-7C00-D9F8-971CF2D24E91}"/>
          </ac:picMkLst>
        </pc:picChg>
        <pc:cxnChg chg="add mod">
          <ac:chgData name="Ruczyński Hubert (STUD)" userId="35753aab-0d69-494c-b54d-f9fed967c656" providerId="ADAL" clId="{C8DEC3A7-C33E-49F0-8FCA-2BFB7B2DF2FE}" dt="2023-05-08T13:21:23.723" v="1858"/>
          <ac:cxnSpMkLst>
            <pc:docMk/>
            <pc:sldMk cId="2453458692" sldId="308"/>
            <ac:cxnSpMk id="2" creationId="{2F0C3BF9-A6FE-3BE2-1180-91BC563E0C5A}"/>
          </ac:cxnSpMkLst>
        </pc:cxnChg>
        <pc:cxnChg chg="del">
          <ac:chgData name="Ruczyński Hubert (STUD)" userId="35753aab-0d69-494c-b54d-f9fed967c656" providerId="ADAL" clId="{C8DEC3A7-C33E-49F0-8FCA-2BFB7B2DF2FE}" dt="2023-05-08T13:21:23.591" v="1857" actId="478"/>
          <ac:cxnSpMkLst>
            <pc:docMk/>
            <pc:sldMk cId="2453458692" sldId="308"/>
            <ac:cxnSpMk id="166" creationId="{00000000-0000-0000-0000-000000000000}"/>
          </ac:cxnSpMkLst>
        </pc:cxnChg>
      </pc:sldChg>
      <pc:sldChg chg="modSp add mod">
        <pc:chgData name="Ruczyński Hubert (STUD)" userId="35753aab-0d69-494c-b54d-f9fed967c656" providerId="ADAL" clId="{C8DEC3A7-C33E-49F0-8FCA-2BFB7B2DF2FE}" dt="2023-05-10T13:16:05.077" v="8154" actId="14100"/>
        <pc:sldMkLst>
          <pc:docMk/>
          <pc:sldMk cId="3961743625" sldId="309"/>
        </pc:sldMkLst>
        <pc:spChg chg="mod">
          <ac:chgData name="Ruczyński Hubert (STUD)" userId="35753aab-0d69-494c-b54d-f9fed967c656" providerId="ADAL" clId="{C8DEC3A7-C33E-49F0-8FCA-2BFB7B2DF2FE}" dt="2023-05-08T12:48:25.979" v="1646" actId="20577"/>
          <ac:spMkLst>
            <pc:docMk/>
            <pc:sldMk cId="3961743625" sldId="309"/>
            <ac:spMk id="158" creationId="{00000000-0000-0000-0000-000000000000}"/>
          </ac:spMkLst>
        </pc:spChg>
        <pc:cxnChg chg="mod">
          <ac:chgData name="Ruczyński Hubert (STUD)" userId="35753aab-0d69-494c-b54d-f9fed967c656" providerId="ADAL" clId="{C8DEC3A7-C33E-49F0-8FCA-2BFB7B2DF2FE}" dt="2023-05-10T13:16:05.077" v="8154" actId="14100"/>
          <ac:cxnSpMkLst>
            <pc:docMk/>
            <pc:sldMk cId="3961743625" sldId="309"/>
            <ac:cxnSpMk id="166" creationId="{00000000-0000-0000-0000-000000000000}"/>
          </ac:cxnSpMkLst>
        </pc:cxnChg>
      </pc:sldChg>
      <pc:sldChg chg="addSp delSp modSp add del mod">
        <pc:chgData name="Ruczyński Hubert (STUD)" userId="35753aab-0d69-494c-b54d-f9fed967c656" providerId="ADAL" clId="{C8DEC3A7-C33E-49F0-8FCA-2BFB7B2DF2FE}" dt="2023-05-09T08:15:05.456" v="6266" actId="47"/>
        <pc:sldMkLst>
          <pc:docMk/>
          <pc:sldMk cId="2883166342" sldId="310"/>
        </pc:sldMkLst>
        <pc:spChg chg="mod">
          <ac:chgData name="Ruczyński Hubert (STUD)" userId="35753aab-0d69-494c-b54d-f9fed967c656" providerId="ADAL" clId="{C8DEC3A7-C33E-49F0-8FCA-2BFB7B2DF2FE}" dt="2023-05-08T13:00:56.563" v="1715" actId="20577"/>
          <ac:spMkLst>
            <pc:docMk/>
            <pc:sldMk cId="2883166342" sldId="310"/>
            <ac:spMk id="158" creationId="{00000000-0000-0000-0000-000000000000}"/>
          </ac:spMkLst>
        </pc:spChg>
        <pc:spChg chg="mod">
          <ac:chgData name="Ruczyński Hubert (STUD)" userId="35753aab-0d69-494c-b54d-f9fed967c656" providerId="ADAL" clId="{C8DEC3A7-C33E-49F0-8FCA-2BFB7B2DF2FE}" dt="2023-05-08T13:29:09.885" v="1960" actId="20577"/>
          <ac:spMkLst>
            <pc:docMk/>
            <pc:sldMk cId="2883166342" sldId="310"/>
            <ac:spMk id="162" creationId="{00000000-0000-0000-0000-000000000000}"/>
          </ac:spMkLst>
        </pc:spChg>
        <pc:cxnChg chg="add mod">
          <ac:chgData name="Ruczyński Hubert (STUD)" userId="35753aab-0d69-494c-b54d-f9fed967c656" providerId="ADAL" clId="{C8DEC3A7-C33E-49F0-8FCA-2BFB7B2DF2FE}" dt="2023-05-08T13:21:14.861" v="1854"/>
          <ac:cxnSpMkLst>
            <pc:docMk/>
            <pc:sldMk cId="2883166342" sldId="310"/>
            <ac:cxnSpMk id="2" creationId="{5C57F2CE-653F-AA6F-D758-D94432899444}"/>
          </ac:cxnSpMkLst>
        </pc:cxnChg>
        <pc:cxnChg chg="del">
          <ac:chgData name="Ruczyński Hubert (STUD)" userId="35753aab-0d69-494c-b54d-f9fed967c656" providerId="ADAL" clId="{C8DEC3A7-C33E-49F0-8FCA-2BFB7B2DF2FE}" dt="2023-05-08T13:21:14.644" v="1853" actId="478"/>
          <ac:cxnSpMkLst>
            <pc:docMk/>
            <pc:sldMk cId="2883166342" sldId="310"/>
            <ac:cxnSpMk id="166" creationId="{00000000-0000-0000-0000-000000000000}"/>
          </ac:cxnSpMkLst>
        </pc:cxnChg>
      </pc:sldChg>
      <pc:sldChg chg="addSp delSp modSp add mod modNotesTx">
        <pc:chgData name="Ruczyński Hubert (STUD)" userId="35753aab-0d69-494c-b54d-f9fed967c656" providerId="ADAL" clId="{C8DEC3A7-C33E-49F0-8FCA-2BFB7B2DF2FE}" dt="2023-05-09T07:51:51.110" v="4861" actId="478"/>
        <pc:sldMkLst>
          <pc:docMk/>
          <pc:sldMk cId="2922758279" sldId="311"/>
        </pc:sldMkLst>
        <pc:picChg chg="add mod">
          <ac:chgData name="Ruczyński Hubert (STUD)" userId="35753aab-0d69-494c-b54d-f9fed967c656" providerId="ADAL" clId="{C8DEC3A7-C33E-49F0-8FCA-2BFB7B2DF2FE}" dt="2023-05-09T07:51:31.312" v="4858" actId="1076"/>
          <ac:picMkLst>
            <pc:docMk/>
            <pc:sldMk cId="2922758279" sldId="311"/>
            <ac:picMk id="2" creationId="{0E1BAEC0-2FD4-DA20-29DE-269D913095DA}"/>
          </ac:picMkLst>
        </pc:picChg>
        <pc:picChg chg="del">
          <ac:chgData name="Ruczyński Hubert (STUD)" userId="35753aab-0d69-494c-b54d-f9fed967c656" providerId="ADAL" clId="{C8DEC3A7-C33E-49F0-8FCA-2BFB7B2DF2FE}" dt="2023-05-08T13:50:53.235" v="2589" actId="478"/>
          <ac:picMkLst>
            <pc:docMk/>
            <pc:sldMk cId="2922758279" sldId="311"/>
            <ac:picMk id="3" creationId="{8D79390A-5301-7FA2-77CA-D2C0390E7963}"/>
          </ac:picMkLst>
        </pc:picChg>
        <pc:picChg chg="add del mod">
          <ac:chgData name="Ruczyński Hubert (STUD)" userId="35753aab-0d69-494c-b54d-f9fed967c656" providerId="ADAL" clId="{C8DEC3A7-C33E-49F0-8FCA-2BFB7B2DF2FE}" dt="2023-05-09T07:51:51.110" v="4861" actId="478"/>
          <ac:picMkLst>
            <pc:docMk/>
            <pc:sldMk cId="2922758279" sldId="311"/>
            <ac:picMk id="4" creationId="{D4517EC0-F4D1-A6DB-55AD-3170B1A4033F}"/>
          </ac:picMkLst>
        </pc:picChg>
      </pc:sldChg>
      <pc:sldChg chg="addSp delSp modSp add del mod modNotesTx">
        <pc:chgData name="Ruczyński Hubert (STUD)" userId="35753aab-0d69-494c-b54d-f9fed967c656" providerId="ADAL" clId="{C8DEC3A7-C33E-49F0-8FCA-2BFB7B2DF2FE}" dt="2023-05-09T08:27:49.414" v="6801" actId="20577"/>
        <pc:sldMkLst>
          <pc:docMk/>
          <pc:sldMk cId="912870082" sldId="312"/>
        </pc:sldMkLst>
        <pc:picChg chg="add del mod">
          <ac:chgData name="Ruczyński Hubert (STUD)" userId="35753aab-0d69-494c-b54d-f9fed967c656" providerId="ADAL" clId="{C8DEC3A7-C33E-49F0-8FCA-2BFB7B2DF2FE}" dt="2023-05-08T13:54:22.732" v="2874" actId="478"/>
          <ac:picMkLst>
            <pc:docMk/>
            <pc:sldMk cId="912870082" sldId="312"/>
            <ac:picMk id="2" creationId="{9D855617-09E1-8BDB-FD43-D67509822127}"/>
          </ac:picMkLst>
        </pc:picChg>
        <pc:picChg chg="del">
          <ac:chgData name="Ruczyński Hubert (STUD)" userId="35753aab-0d69-494c-b54d-f9fed967c656" providerId="ADAL" clId="{C8DEC3A7-C33E-49F0-8FCA-2BFB7B2DF2FE}" dt="2023-05-08T13:54:16.744" v="2871" actId="478"/>
          <ac:picMkLst>
            <pc:docMk/>
            <pc:sldMk cId="912870082" sldId="312"/>
            <ac:picMk id="3" creationId="{3434117E-934D-5698-6BB7-5881BC3D1884}"/>
          </ac:picMkLst>
        </pc:picChg>
        <pc:picChg chg="add mod">
          <ac:chgData name="Ruczyński Hubert (STUD)" userId="35753aab-0d69-494c-b54d-f9fed967c656" providerId="ADAL" clId="{C8DEC3A7-C33E-49F0-8FCA-2BFB7B2DF2FE}" dt="2023-05-08T13:54:22.969" v="2875"/>
          <ac:picMkLst>
            <pc:docMk/>
            <pc:sldMk cId="912870082" sldId="312"/>
            <ac:picMk id="4" creationId="{E16EA66A-0EC1-8180-05B6-1FFBE7428B8A}"/>
          </ac:picMkLst>
        </pc:picChg>
      </pc:sldChg>
      <pc:sldChg chg="addSp delSp modSp add mod modNotesTx">
        <pc:chgData name="Ruczyński Hubert (STUD)" userId="35753aab-0d69-494c-b54d-f9fed967c656" providerId="ADAL" clId="{C8DEC3A7-C33E-49F0-8FCA-2BFB7B2DF2FE}" dt="2023-05-09T08:19:38.014" v="6523" actId="20577"/>
        <pc:sldMkLst>
          <pc:docMk/>
          <pc:sldMk cId="4195865404" sldId="313"/>
        </pc:sldMkLst>
        <pc:spChg chg="add del mod">
          <ac:chgData name="Ruczyński Hubert (STUD)" userId="35753aab-0d69-494c-b54d-f9fed967c656" providerId="ADAL" clId="{C8DEC3A7-C33E-49F0-8FCA-2BFB7B2DF2FE}" dt="2023-05-09T07:52:23.235" v="4870" actId="478"/>
          <ac:spMkLst>
            <pc:docMk/>
            <pc:sldMk cId="4195865404" sldId="313"/>
            <ac:spMk id="5" creationId="{2A7AB9F5-B9EC-EFF9-A6A8-F6124A44693D}"/>
          </ac:spMkLst>
        </pc:spChg>
        <pc:spChg chg="add del mod">
          <ac:chgData name="Ruczyński Hubert (STUD)" userId="35753aab-0d69-494c-b54d-f9fed967c656" providerId="ADAL" clId="{C8DEC3A7-C33E-49F0-8FCA-2BFB7B2DF2FE}" dt="2023-05-09T07:52:19.232" v="4868" actId="478"/>
          <ac:spMkLst>
            <pc:docMk/>
            <pc:sldMk cId="4195865404" sldId="313"/>
            <ac:spMk id="7" creationId="{9B63D57B-0907-2611-55C4-CA52A8E13251}"/>
          </ac:spMkLst>
        </pc:spChg>
        <pc:spChg chg="del">
          <ac:chgData name="Ruczyński Hubert (STUD)" userId="35753aab-0d69-494c-b54d-f9fed967c656" providerId="ADAL" clId="{C8DEC3A7-C33E-49F0-8FCA-2BFB7B2DF2FE}" dt="2023-05-09T07:52:17.046" v="4867" actId="478"/>
          <ac:spMkLst>
            <pc:docMk/>
            <pc:sldMk cId="4195865404" sldId="313"/>
            <ac:spMk id="158" creationId="{00000000-0000-0000-0000-000000000000}"/>
          </ac:spMkLst>
        </pc:spChg>
        <pc:spChg chg="del">
          <ac:chgData name="Ruczyński Hubert (STUD)" userId="35753aab-0d69-494c-b54d-f9fed967c656" providerId="ADAL" clId="{C8DEC3A7-C33E-49F0-8FCA-2BFB7B2DF2FE}" dt="2023-05-09T07:51:57.403" v="4862" actId="478"/>
          <ac:spMkLst>
            <pc:docMk/>
            <pc:sldMk cId="4195865404" sldId="313"/>
            <ac:spMk id="162" creationId="{00000000-0000-0000-0000-000000000000}"/>
          </ac:spMkLst>
        </pc:spChg>
        <pc:picChg chg="mod">
          <ac:chgData name="Ruczyński Hubert (STUD)" userId="35753aab-0d69-494c-b54d-f9fed967c656" providerId="ADAL" clId="{C8DEC3A7-C33E-49F0-8FCA-2BFB7B2DF2FE}" dt="2023-05-09T07:52:06.198" v="4866" actId="14100"/>
          <ac:picMkLst>
            <pc:docMk/>
            <pc:sldMk cId="4195865404" sldId="313"/>
            <ac:picMk id="4" creationId="{D4517EC0-F4D1-A6DB-55AD-3170B1A4033F}"/>
          </ac:picMkLst>
        </pc:picChg>
        <pc:cxnChg chg="del">
          <ac:chgData name="Ruczyński Hubert (STUD)" userId="35753aab-0d69-494c-b54d-f9fed967c656" providerId="ADAL" clId="{C8DEC3A7-C33E-49F0-8FCA-2BFB7B2DF2FE}" dt="2023-05-09T07:52:21.727" v="4869" actId="478"/>
          <ac:cxnSpMkLst>
            <pc:docMk/>
            <pc:sldMk cId="4195865404" sldId="313"/>
            <ac:cxnSpMk id="166" creationId="{00000000-0000-0000-0000-000000000000}"/>
          </ac:cxnSpMkLst>
        </pc:cxnChg>
      </pc:sldChg>
      <pc:sldChg chg="add del ord modNotesTx">
        <pc:chgData name="Ruczyński Hubert (STUD)" userId="35753aab-0d69-494c-b54d-f9fed967c656" providerId="ADAL" clId="{C8DEC3A7-C33E-49F0-8FCA-2BFB7B2DF2FE}" dt="2023-05-09T08:02:21.522" v="5473" actId="47"/>
        <pc:sldMkLst>
          <pc:docMk/>
          <pc:sldMk cId="2456903337" sldId="314"/>
        </pc:sldMkLst>
      </pc:sldChg>
      <pc:sldChg chg="addSp modSp add mod modNotesTx">
        <pc:chgData name="Ruczyński Hubert (STUD)" userId="35753aab-0d69-494c-b54d-f9fed967c656" providerId="ADAL" clId="{C8DEC3A7-C33E-49F0-8FCA-2BFB7B2DF2FE}" dt="2023-05-09T08:15:54.047" v="6305" actId="20577"/>
        <pc:sldMkLst>
          <pc:docMk/>
          <pc:sldMk cId="805999813" sldId="315"/>
        </pc:sldMkLst>
        <pc:spChg chg="add mod">
          <ac:chgData name="Ruczyński Hubert (STUD)" userId="35753aab-0d69-494c-b54d-f9fed967c656" providerId="ADAL" clId="{C8DEC3A7-C33E-49F0-8FCA-2BFB7B2DF2FE}" dt="2023-05-09T08:02:33.094" v="5477" actId="14100"/>
          <ac:spMkLst>
            <pc:docMk/>
            <pc:sldMk cId="805999813" sldId="315"/>
            <ac:spMk id="3" creationId="{7DB1D62F-3940-9F04-C1F2-AFBD8E9F774D}"/>
          </ac:spMkLst>
        </pc:spChg>
        <pc:spChg chg="add mod">
          <ac:chgData name="Ruczyński Hubert (STUD)" userId="35753aab-0d69-494c-b54d-f9fed967c656" providerId="ADAL" clId="{C8DEC3A7-C33E-49F0-8FCA-2BFB7B2DF2FE}" dt="2023-05-09T08:04:00.309" v="5485" actId="1076"/>
          <ac:spMkLst>
            <pc:docMk/>
            <pc:sldMk cId="805999813" sldId="315"/>
            <ac:spMk id="5" creationId="{7B8D63BD-6F3B-03EB-E812-DAE599A4CF73}"/>
          </ac:spMkLst>
        </pc:spChg>
        <pc:picChg chg="mod">
          <ac:chgData name="Ruczyński Hubert (STUD)" userId="35753aab-0d69-494c-b54d-f9fed967c656" providerId="ADAL" clId="{C8DEC3A7-C33E-49F0-8FCA-2BFB7B2DF2FE}" dt="2023-05-09T08:03:54.746" v="5484" actId="1076"/>
          <ac:picMkLst>
            <pc:docMk/>
            <pc:sldMk cId="805999813" sldId="315"/>
            <ac:picMk id="2" creationId="{0E1BAEC0-2FD4-DA20-29DE-269D913095DA}"/>
          </ac:picMkLst>
        </pc:picChg>
      </pc:sldChg>
      <pc:sldChg chg="addSp delSp modSp add mod modNotesTx">
        <pc:chgData name="Ruczyński Hubert (STUD)" userId="35753aab-0d69-494c-b54d-f9fed967c656" providerId="ADAL" clId="{C8DEC3A7-C33E-49F0-8FCA-2BFB7B2DF2FE}" dt="2023-05-09T09:46:58.611" v="8133" actId="20577"/>
        <pc:sldMkLst>
          <pc:docMk/>
          <pc:sldMk cId="2390807531" sldId="316"/>
        </pc:sldMkLst>
        <pc:picChg chg="del">
          <ac:chgData name="Ruczyński Hubert (STUD)" userId="35753aab-0d69-494c-b54d-f9fed967c656" providerId="ADAL" clId="{C8DEC3A7-C33E-49F0-8FCA-2BFB7B2DF2FE}" dt="2023-05-09T09:31:13.476" v="7011" actId="478"/>
          <ac:picMkLst>
            <pc:docMk/>
            <pc:sldMk cId="2390807531" sldId="316"/>
            <ac:picMk id="3" creationId="{7AABD1B0-46DB-418A-DBB8-54329D51E0A2}"/>
          </ac:picMkLst>
        </pc:picChg>
        <pc:picChg chg="add del mod">
          <ac:chgData name="Ruczyński Hubert (STUD)" userId="35753aab-0d69-494c-b54d-f9fed967c656" providerId="ADAL" clId="{C8DEC3A7-C33E-49F0-8FCA-2BFB7B2DF2FE}" dt="2023-05-09T09:34:52.558" v="7069" actId="478"/>
          <ac:picMkLst>
            <pc:docMk/>
            <pc:sldMk cId="2390807531" sldId="316"/>
            <ac:picMk id="4" creationId="{9151BD70-9FE0-555E-7A3E-EC54A7AC78D1}"/>
          </ac:picMkLst>
        </pc:picChg>
        <pc:picChg chg="add mod">
          <ac:chgData name="Ruczyński Hubert (STUD)" userId="35753aab-0d69-494c-b54d-f9fed967c656" providerId="ADAL" clId="{C8DEC3A7-C33E-49F0-8FCA-2BFB7B2DF2FE}" dt="2023-05-09T09:36:28.411" v="7099" actId="1076"/>
          <ac:picMkLst>
            <pc:docMk/>
            <pc:sldMk cId="2390807531" sldId="316"/>
            <ac:picMk id="6" creationId="{9C0F73FF-EF09-B79C-AB2B-BF0166605FA2}"/>
          </ac:picMkLst>
        </pc:picChg>
        <pc:picChg chg="add mod">
          <ac:chgData name="Ruczyński Hubert (STUD)" userId="35753aab-0d69-494c-b54d-f9fed967c656" providerId="ADAL" clId="{C8DEC3A7-C33E-49F0-8FCA-2BFB7B2DF2FE}" dt="2023-05-09T09:34:58.906" v="7071" actId="1076"/>
          <ac:picMkLst>
            <pc:docMk/>
            <pc:sldMk cId="2390807531" sldId="316"/>
            <ac:picMk id="8" creationId="{E51145A2-C58B-045D-6874-A85223602CB0}"/>
          </ac:picMkLst>
        </pc:picChg>
        <pc:picChg chg="add del mod">
          <ac:chgData name="Ruczyński Hubert (STUD)" userId="35753aab-0d69-494c-b54d-f9fed967c656" providerId="ADAL" clId="{C8DEC3A7-C33E-49F0-8FCA-2BFB7B2DF2FE}" dt="2023-05-09T09:32:47.631" v="7033" actId="478"/>
          <ac:picMkLst>
            <pc:docMk/>
            <pc:sldMk cId="2390807531" sldId="316"/>
            <ac:picMk id="10" creationId="{E5C65FB0-F1A0-FAC8-3238-20F3A93A023C}"/>
          </ac:picMkLst>
        </pc:picChg>
        <pc:picChg chg="add mod">
          <ac:chgData name="Ruczyński Hubert (STUD)" userId="35753aab-0d69-494c-b54d-f9fed967c656" providerId="ADAL" clId="{C8DEC3A7-C33E-49F0-8FCA-2BFB7B2DF2FE}" dt="2023-05-09T09:36:23.393" v="7098" actId="1076"/>
          <ac:picMkLst>
            <pc:docMk/>
            <pc:sldMk cId="2390807531" sldId="316"/>
            <ac:picMk id="12" creationId="{74C4DA78-76ED-950D-CCEC-EA8ADC380393}"/>
          </ac:picMkLst>
        </pc:picChg>
        <pc:picChg chg="add del mod">
          <ac:chgData name="Ruczyński Hubert (STUD)" userId="35753aab-0d69-494c-b54d-f9fed967c656" providerId="ADAL" clId="{C8DEC3A7-C33E-49F0-8FCA-2BFB7B2DF2FE}" dt="2023-05-09T09:45:15.464" v="7939" actId="478"/>
          <ac:picMkLst>
            <pc:docMk/>
            <pc:sldMk cId="2390807531" sldId="316"/>
            <ac:picMk id="14" creationId="{8EBBB9FA-21AC-EA76-898A-862E481F366C}"/>
          </ac:picMkLst>
        </pc:picChg>
        <pc:picChg chg="add del mod">
          <ac:chgData name="Ruczyński Hubert (STUD)" userId="35753aab-0d69-494c-b54d-f9fed967c656" providerId="ADAL" clId="{C8DEC3A7-C33E-49F0-8FCA-2BFB7B2DF2FE}" dt="2023-05-09T09:35:40.033" v="7084" actId="21"/>
          <ac:picMkLst>
            <pc:docMk/>
            <pc:sldMk cId="2390807531" sldId="316"/>
            <ac:picMk id="16" creationId="{AA8D2C62-47F0-2CF3-4778-EC1ECE13D54C}"/>
          </ac:picMkLst>
        </pc:picChg>
        <pc:picChg chg="add mod">
          <ac:chgData name="Ruczyński Hubert (STUD)" userId="35753aab-0d69-494c-b54d-f9fed967c656" providerId="ADAL" clId="{C8DEC3A7-C33E-49F0-8FCA-2BFB7B2DF2FE}" dt="2023-05-09T09:45:40.882" v="7948" actId="14100"/>
          <ac:picMkLst>
            <pc:docMk/>
            <pc:sldMk cId="2390807531" sldId="316"/>
            <ac:picMk id="17" creationId="{E15990EE-EBDF-F04E-785A-5B972149E0CC}"/>
          </ac:picMkLst>
        </pc:picChg>
        <pc:picChg chg="add mod">
          <ac:chgData name="Ruczyński Hubert (STUD)" userId="35753aab-0d69-494c-b54d-f9fed967c656" providerId="ADAL" clId="{C8DEC3A7-C33E-49F0-8FCA-2BFB7B2DF2FE}" dt="2023-05-09T09:45:44.398" v="7949" actId="1076"/>
          <ac:picMkLst>
            <pc:docMk/>
            <pc:sldMk cId="2390807531" sldId="316"/>
            <ac:picMk id="19" creationId="{7914B58F-FBDD-2DD2-7A8C-5763B8877401}"/>
          </ac:picMkLst>
        </pc:picChg>
      </pc:sldChg>
      <pc:sldMasterChg chg="delSldLayout">
        <pc:chgData name="Ruczyński Hubert (STUD)" userId="35753aab-0d69-494c-b54d-f9fed967c656" providerId="ADAL" clId="{C8DEC3A7-C33E-49F0-8FCA-2BFB7B2DF2FE}" dt="2023-05-08T12:48:35.236" v="1647" actId="47"/>
        <pc:sldMasterMkLst>
          <pc:docMk/>
          <pc:sldMasterMk cId="0" sldId="2147483673"/>
        </pc:sldMasterMkLst>
        <pc:sldLayoutChg chg="del">
          <pc:chgData name="Ruczyński Hubert (STUD)" userId="35753aab-0d69-494c-b54d-f9fed967c656" providerId="ADAL" clId="{C8DEC3A7-C33E-49F0-8FCA-2BFB7B2DF2FE}" dt="2023-05-08T12:48:35.236" v="1647" actId="47"/>
          <pc:sldLayoutMkLst>
            <pc:docMk/>
            <pc:sldMasterMk cId="0" sldId="2147483673"/>
            <pc:sldLayoutMk cId="0" sldId="2147483649"/>
          </pc:sldLayoutMkLst>
        </pc:sldLayoutChg>
        <pc:sldLayoutChg chg="del">
          <pc:chgData name="Ruczyński Hubert (STUD)" userId="35753aab-0d69-494c-b54d-f9fed967c656" providerId="ADAL" clId="{C8DEC3A7-C33E-49F0-8FCA-2BFB7B2DF2FE}" dt="2023-05-08T12:48:35.236" v="1647" actId="47"/>
          <pc:sldLayoutMkLst>
            <pc:docMk/>
            <pc:sldMasterMk cId="0" sldId="2147483673"/>
            <pc:sldLayoutMk cId="0" sldId="2147483650"/>
          </pc:sldLayoutMkLst>
        </pc:sldLayoutChg>
        <pc:sldLayoutChg chg="del">
          <pc:chgData name="Ruczyński Hubert (STUD)" userId="35753aab-0d69-494c-b54d-f9fed967c656" providerId="ADAL" clId="{C8DEC3A7-C33E-49F0-8FCA-2BFB7B2DF2FE}" dt="2023-05-08T12:48:35.236" v="1647" actId="47"/>
          <pc:sldLayoutMkLst>
            <pc:docMk/>
            <pc:sldMasterMk cId="0" sldId="2147483673"/>
            <pc:sldLayoutMk cId="0" sldId="2147483655"/>
          </pc:sldLayoutMkLst>
        </pc:sldLayoutChg>
        <pc:sldLayoutChg chg="del">
          <pc:chgData name="Ruczyński Hubert (STUD)" userId="35753aab-0d69-494c-b54d-f9fed967c656" providerId="ADAL" clId="{C8DEC3A7-C33E-49F0-8FCA-2BFB7B2DF2FE}" dt="2023-05-08T12:48:35.236" v="1647" actId="47"/>
          <pc:sldLayoutMkLst>
            <pc:docMk/>
            <pc:sldMasterMk cId="0" sldId="2147483673"/>
            <pc:sldLayoutMk cId="0" sldId="2147483659"/>
          </pc:sldLayoutMkLst>
        </pc:sldLayoutChg>
        <pc:sldLayoutChg chg="del">
          <pc:chgData name="Ruczyński Hubert (STUD)" userId="35753aab-0d69-494c-b54d-f9fed967c656" providerId="ADAL" clId="{C8DEC3A7-C33E-49F0-8FCA-2BFB7B2DF2FE}" dt="2023-05-08T12:48:35.236" v="1647" actId="47"/>
          <pc:sldLayoutMkLst>
            <pc:docMk/>
            <pc:sldMasterMk cId="0" sldId="2147483673"/>
            <pc:sldLayoutMk cId="0" sldId="2147483662"/>
          </pc:sldLayoutMkLst>
        </pc:sldLayoutChg>
      </pc:sldMasterChg>
    </pc:docChg>
  </pc:docChgLst>
  <pc:docChgLst>
    <pc:chgData name="Gość" userId="S::urn:spo:anon#1ea40d1ee5a9c9c429a0869685c1e2a0e74985c9ea157780921fcaea8e46d7e0::" providerId="AD" clId="Web-{66B831FD-8F18-CB5B-DF6F-B0F77384A67B}"/>
    <pc:docChg chg="delSld modSld">
      <pc:chgData name="Gość" userId="S::urn:spo:anon#1ea40d1ee5a9c9c429a0869685c1e2a0e74985c9ea157780921fcaea8e46d7e0::" providerId="AD" clId="Web-{66B831FD-8F18-CB5B-DF6F-B0F77384A67B}" dt="2023-05-10T08:45:16.872" v="41" actId="20577"/>
      <pc:docMkLst>
        <pc:docMk/>
      </pc:docMkLst>
      <pc:sldChg chg="addSp modSp">
        <pc:chgData name="Gość" userId="S::urn:spo:anon#1ea40d1ee5a9c9c429a0869685c1e2a0e74985c9ea157780921fcaea8e46d7e0::" providerId="AD" clId="Web-{66B831FD-8F18-CB5B-DF6F-B0F77384A67B}" dt="2023-05-10T08:43:26.588" v="22" actId="20577"/>
        <pc:sldMkLst>
          <pc:docMk/>
          <pc:sldMk cId="1998190578" sldId="285"/>
        </pc:sldMkLst>
        <pc:spChg chg="add mod">
          <ac:chgData name="Gość" userId="S::urn:spo:anon#1ea40d1ee5a9c9c429a0869685c1e2a0e74985c9ea157780921fcaea8e46d7e0::" providerId="AD" clId="Web-{66B831FD-8F18-CB5B-DF6F-B0F77384A67B}" dt="2023-05-10T08:43:26.588" v="22" actId="20577"/>
          <ac:spMkLst>
            <pc:docMk/>
            <pc:sldMk cId="1998190578" sldId="285"/>
            <ac:spMk id="2" creationId="{4272F5AB-934F-FDCC-B854-F382F5577CAF}"/>
          </ac:spMkLst>
        </pc:spChg>
      </pc:sldChg>
      <pc:sldChg chg="addSp">
        <pc:chgData name="Gość" userId="S::urn:spo:anon#1ea40d1ee5a9c9c429a0869685c1e2a0e74985c9ea157780921fcaea8e46d7e0::" providerId="AD" clId="Web-{66B831FD-8F18-CB5B-DF6F-B0F77384A67B}" dt="2023-05-10T08:43:36.025" v="24"/>
        <pc:sldMkLst>
          <pc:docMk/>
          <pc:sldMk cId="1436739816" sldId="287"/>
        </pc:sldMkLst>
        <pc:spChg chg="add">
          <ac:chgData name="Gość" userId="S::urn:spo:anon#1ea40d1ee5a9c9c429a0869685c1e2a0e74985c9ea157780921fcaea8e46d7e0::" providerId="AD" clId="Web-{66B831FD-8F18-CB5B-DF6F-B0F77384A67B}" dt="2023-05-10T08:43:36.025" v="24"/>
          <ac:spMkLst>
            <pc:docMk/>
            <pc:sldMk cId="1436739816" sldId="287"/>
            <ac:spMk id="3" creationId="{5FEB9052-1BC8-3823-C278-F2B548A1FEF7}"/>
          </ac:spMkLst>
        </pc:spChg>
      </pc:sldChg>
      <pc:sldChg chg="addSp">
        <pc:chgData name="Gość" userId="S::urn:spo:anon#1ea40d1ee5a9c9c429a0869685c1e2a0e74985c9ea157780921fcaea8e46d7e0::" providerId="AD" clId="Web-{66B831FD-8F18-CB5B-DF6F-B0F77384A67B}" dt="2023-05-10T08:43:30.275" v="23"/>
        <pc:sldMkLst>
          <pc:docMk/>
          <pc:sldMk cId="1967744077" sldId="288"/>
        </pc:sldMkLst>
        <pc:spChg chg="add">
          <ac:chgData name="Gość" userId="S::urn:spo:anon#1ea40d1ee5a9c9c429a0869685c1e2a0e74985c9ea157780921fcaea8e46d7e0::" providerId="AD" clId="Web-{66B831FD-8F18-CB5B-DF6F-B0F77384A67B}" dt="2023-05-10T08:43:30.275" v="23"/>
          <ac:spMkLst>
            <pc:docMk/>
            <pc:sldMk cId="1967744077" sldId="288"/>
            <ac:spMk id="3" creationId="{F4D2F573-E379-F2BC-D525-9786464B21ED}"/>
          </ac:spMkLst>
        </pc:spChg>
      </pc:sldChg>
      <pc:sldChg chg="addSp">
        <pc:chgData name="Gość" userId="S::urn:spo:anon#1ea40d1ee5a9c9c429a0869685c1e2a0e74985c9ea157780921fcaea8e46d7e0::" providerId="AD" clId="Web-{66B831FD-8F18-CB5B-DF6F-B0F77384A67B}" dt="2023-05-10T08:43:42.260" v="25"/>
        <pc:sldMkLst>
          <pc:docMk/>
          <pc:sldMk cId="2229645909" sldId="289"/>
        </pc:sldMkLst>
        <pc:spChg chg="add">
          <ac:chgData name="Gość" userId="S::urn:spo:anon#1ea40d1ee5a9c9c429a0869685c1e2a0e74985c9ea157780921fcaea8e46d7e0::" providerId="AD" clId="Web-{66B831FD-8F18-CB5B-DF6F-B0F77384A67B}" dt="2023-05-10T08:43:42.260" v="25"/>
          <ac:spMkLst>
            <pc:docMk/>
            <pc:sldMk cId="2229645909" sldId="289"/>
            <ac:spMk id="3" creationId="{5F1C5F80-E3F5-875C-3F06-C0F533CB681F}"/>
          </ac:spMkLst>
        </pc:spChg>
      </pc:sldChg>
      <pc:sldChg chg="addSp">
        <pc:chgData name="Gość" userId="S::urn:spo:anon#1ea40d1ee5a9c9c429a0869685c1e2a0e74985c9ea157780921fcaea8e46d7e0::" providerId="AD" clId="Web-{66B831FD-8F18-CB5B-DF6F-B0F77384A67B}" dt="2023-05-10T08:43:45.260" v="26"/>
        <pc:sldMkLst>
          <pc:docMk/>
          <pc:sldMk cId="1973716637" sldId="290"/>
        </pc:sldMkLst>
        <pc:spChg chg="add">
          <ac:chgData name="Gość" userId="S::urn:spo:anon#1ea40d1ee5a9c9c429a0869685c1e2a0e74985c9ea157780921fcaea8e46d7e0::" providerId="AD" clId="Web-{66B831FD-8F18-CB5B-DF6F-B0F77384A67B}" dt="2023-05-10T08:43:45.260" v="26"/>
          <ac:spMkLst>
            <pc:docMk/>
            <pc:sldMk cId="1973716637" sldId="290"/>
            <ac:spMk id="3" creationId="{2EFB1B6F-E8E0-8D71-C9DB-06B3CE81F043}"/>
          </ac:spMkLst>
        </pc:spChg>
      </pc:sldChg>
      <pc:sldChg chg="addSp">
        <pc:chgData name="Gość" userId="S::urn:spo:anon#1ea40d1ee5a9c9c429a0869685c1e2a0e74985c9ea157780921fcaea8e46d7e0::" providerId="AD" clId="Web-{66B831FD-8F18-CB5B-DF6F-B0F77384A67B}" dt="2023-05-10T08:43:51.479" v="27"/>
        <pc:sldMkLst>
          <pc:docMk/>
          <pc:sldMk cId="2502503736" sldId="291"/>
        </pc:sldMkLst>
        <pc:spChg chg="add">
          <ac:chgData name="Gość" userId="S::urn:spo:anon#1ea40d1ee5a9c9c429a0869685c1e2a0e74985c9ea157780921fcaea8e46d7e0::" providerId="AD" clId="Web-{66B831FD-8F18-CB5B-DF6F-B0F77384A67B}" dt="2023-05-10T08:43:51.479" v="27"/>
          <ac:spMkLst>
            <pc:docMk/>
            <pc:sldMk cId="2502503736" sldId="291"/>
            <ac:spMk id="3" creationId="{2A07241E-0CF0-7AAD-A6DF-83B878BE58A1}"/>
          </ac:spMkLst>
        </pc:spChg>
      </pc:sldChg>
      <pc:sldChg chg="addSp modSp">
        <pc:chgData name="Gość" userId="S::urn:spo:anon#1ea40d1ee5a9c9c429a0869685c1e2a0e74985c9ea157780921fcaea8e46d7e0::" providerId="AD" clId="Web-{66B831FD-8F18-CB5B-DF6F-B0F77384A67B}" dt="2023-05-10T08:45:16.872" v="41" actId="20577"/>
        <pc:sldMkLst>
          <pc:docMk/>
          <pc:sldMk cId="1712792387" sldId="292"/>
        </pc:sldMkLst>
        <pc:spChg chg="add">
          <ac:chgData name="Gość" userId="S::urn:spo:anon#1ea40d1ee5a9c9c429a0869685c1e2a0e74985c9ea157780921fcaea8e46d7e0::" providerId="AD" clId="Web-{66B831FD-8F18-CB5B-DF6F-B0F77384A67B}" dt="2023-05-10T08:44:15.308" v="28"/>
          <ac:spMkLst>
            <pc:docMk/>
            <pc:sldMk cId="1712792387" sldId="292"/>
            <ac:spMk id="3" creationId="{4FD1CE10-DE44-7350-B417-E175A46DEACD}"/>
          </ac:spMkLst>
        </pc:spChg>
        <pc:spChg chg="mod">
          <ac:chgData name="Gość" userId="S::urn:spo:anon#1ea40d1ee5a9c9c429a0869685c1e2a0e74985c9ea157780921fcaea8e46d7e0::" providerId="AD" clId="Web-{66B831FD-8F18-CB5B-DF6F-B0F77384A67B}" dt="2023-05-10T08:45:16.872" v="41" actId="20577"/>
          <ac:spMkLst>
            <pc:docMk/>
            <pc:sldMk cId="1712792387" sldId="292"/>
            <ac:spMk id="162" creationId="{00000000-0000-0000-0000-000000000000}"/>
          </ac:spMkLst>
        </pc:spChg>
      </pc:sldChg>
      <pc:sldChg chg="modSp modNotes">
        <pc:chgData name="Gość" userId="S::urn:spo:anon#1ea40d1ee5a9c9c429a0869685c1e2a0e74985c9ea157780921fcaea8e46d7e0::" providerId="AD" clId="Web-{66B831FD-8F18-CB5B-DF6F-B0F77384A67B}" dt="2023-05-10T08:41:12.709" v="16"/>
        <pc:sldMkLst>
          <pc:docMk/>
          <pc:sldMk cId="1254622436" sldId="297"/>
        </pc:sldMkLst>
        <pc:picChg chg="mod">
          <ac:chgData name="Gość" userId="S::urn:spo:anon#1ea40d1ee5a9c9c429a0869685c1e2a0e74985c9ea157780921fcaea8e46d7e0::" providerId="AD" clId="Web-{66B831FD-8F18-CB5B-DF6F-B0F77384A67B}" dt="2023-05-10T08:41:11.101" v="9" actId="1076"/>
          <ac:picMkLst>
            <pc:docMk/>
            <pc:sldMk cId="1254622436" sldId="297"/>
            <ac:picMk id="3" creationId="{E85088F7-BDDD-9FCE-EC5E-C40A27D6ED22}"/>
          </ac:picMkLst>
        </pc:picChg>
      </pc:sldChg>
      <pc:sldChg chg="del">
        <pc:chgData name="Gość" userId="S::urn:spo:anon#1ea40d1ee5a9c9c429a0869685c1e2a0e74985c9ea157780921fcaea8e46d7e0::" providerId="AD" clId="Web-{66B831FD-8F18-CB5B-DF6F-B0F77384A67B}" dt="2023-05-10T08:29:15.316" v="0"/>
        <pc:sldMkLst>
          <pc:docMk/>
          <pc:sldMk cId="990656072" sldId="299"/>
        </pc:sldMkLst>
      </pc:sldChg>
    </pc:docChg>
  </pc:docChgLst>
  <pc:docChgLst>
    <pc:chgData name="Gość" userId="S::urn:spo:anon#1ea40d1ee5a9c9c429a0869685c1e2a0e74985c9ea157780921fcaea8e46d7e0::" providerId="AD" clId="Web-{91D20A92-2F39-B6FF-D348-B46D00C21364}"/>
    <pc:docChg chg="modSld">
      <pc:chgData name="Gość" userId="S::urn:spo:anon#1ea40d1ee5a9c9c429a0869685c1e2a0e74985c9ea157780921fcaea8e46d7e0::" providerId="AD" clId="Web-{91D20A92-2F39-B6FF-D348-B46D00C21364}" dt="2023-05-15T07:02:27.093" v="103"/>
      <pc:docMkLst>
        <pc:docMk/>
      </pc:docMkLst>
      <pc:sldChg chg="delSp modSp">
        <pc:chgData name="Gość" userId="S::urn:spo:anon#1ea40d1ee5a9c9c429a0869685c1e2a0e74985c9ea157780921fcaea8e46d7e0::" providerId="AD" clId="Web-{91D20A92-2F39-B6FF-D348-B46D00C21364}" dt="2023-05-15T06:50:44.628" v="29" actId="14100"/>
        <pc:sldMkLst>
          <pc:docMk/>
          <pc:sldMk cId="1967744077" sldId="288"/>
        </pc:sldMkLst>
        <pc:spChg chg="del mod">
          <ac:chgData name="Gość" userId="S::urn:spo:anon#1ea40d1ee5a9c9c429a0869685c1e2a0e74985c9ea157780921fcaea8e46d7e0::" providerId="AD" clId="Web-{91D20A92-2F39-B6FF-D348-B46D00C21364}" dt="2023-05-15T06:49:02.389" v="5"/>
          <ac:spMkLst>
            <pc:docMk/>
            <pc:sldMk cId="1967744077" sldId="288"/>
            <ac:spMk id="3" creationId="{F4D2F573-E379-F2BC-D525-9786464B21ED}"/>
          </ac:spMkLst>
        </pc:spChg>
        <pc:spChg chg="mod">
          <ac:chgData name="Gość" userId="S::urn:spo:anon#1ea40d1ee5a9c9c429a0869685c1e2a0e74985c9ea157780921fcaea8e46d7e0::" providerId="AD" clId="Web-{91D20A92-2F39-B6FF-D348-B46D00C21364}" dt="2023-05-15T06:50:44.628" v="29" actId="14100"/>
          <ac:spMkLst>
            <pc:docMk/>
            <pc:sldMk cId="1967744077" sldId="288"/>
            <ac:spMk id="162" creationId="{00000000-0000-0000-0000-000000000000}"/>
          </ac:spMkLst>
        </pc:spChg>
      </pc:sldChg>
      <pc:sldChg chg="modSp modNotes">
        <pc:chgData name="Gość" userId="S::urn:spo:anon#1ea40d1ee5a9c9c429a0869685c1e2a0e74985c9ea157780921fcaea8e46d7e0::" providerId="AD" clId="Web-{91D20A92-2F39-B6FF-D348-B46D00C21364}" dt="2023-05-15T07:02:27.093" v="103"/>
        <pc:sldMkLst>
          <pc:docMk/>
          <pc:sldMk cId="2229645909" sldId="289"/>
        </pc:sldMkLst>
        <pc:spChg chg="mod">
          <ac:chgData name="Gość" userId="S::urn:spo:anon#1ea40d1ee5a9c9c429a0869685c1e2a0e74985c9ea157780921fcaea8e46d7e0::" providerId="AD" clId="Web-{91D20A92-2F39-B6FF-D348-B46D00C21364}" dt="2023-05-15T07:01:01.855" v="95" actId="20577"/>
          <ac:spMkLst>
            <pc:docMk/>
            <pc:sldMk cId="2229645909" sldId="289"/>
            <ac:spMk id="162" creationId="{00000000-0000-0000-0000-000000000000}"/>
          </ac:spMkLst>
        </pc:spChg>
      </pc:sldChg>
    </pc:docChg>
  </pc:docChgLst>
  <pc:docChgLst>
    <pc:chgData name="Gość" userId="S::urn:spo:anon#1ea40d1ee5a9c9c429a0869685c1e2a0e74985c9ea157780921fcaea8e46d7e0::" providerId="AD" clId="Web-{8D49B125-13AD-7F5D-2482-087794DC5953}"/>
    <pc:docChg chg="modSld">
      <pc:chgData name="Gość" userId="S::urn:spo:anon#1ea40d1ee5a9c9c429a0869685c1e2a0e74985c9ea157780921fcaea8e46d7e0::" providerId="AD" clId="Web-{8D49B125-13AD-7F5D-2482-087794DC5953}" dt="2023-05-14T20:34:45.326" v="262" actId="20577"/>
      <pc:docMkLst>
        <pc:docMk/>
      </pc:docMkLst>
      <pc:sldChg chg="modNotes">
        <pc:chgData name="Gość" userId="S::urn:spo:anon#1ea40d1ee5a9c9c429a0869685c1e2a0e74985c9ea157780921fcaea8e46d7e0::" providerId="AD" clId="Web-{8D49B125-13AD-7F5D-2482-087794DC5953}" dt="2023-05-14T17:50:51.620" v="37"/>
        <pc:sldMkLst>
          <pc:docMk/>
          <pc:sldMk cId="1998190578" sldId="285"/>
        </pc:sldMkLst>
      </pc:sldChg>
      <pc:sldChg chg="modNotes">
        <pc:chgData name="Gość" userId="S::urn:spo:anon#1ea40d1ee5a9c9c429a0869685c1e2a0e74985c9ea157780921fcaea8e46d7e0::" providerId="AD" clId="Web-{8D49B125-13AD-7F5D-2482-087794DC5953}" dt="2023-05-14T18:04:17.733" v="80"/>
        <pc:sldMkLst>
          <pc:docMk/>
          <pc:sldMk cId="1436739816" sldId="287"/>
        </pc:sldMkLst>
      </pc:sldChg>
      <pc:sldChg chg="modSp">
        <pc:chgData name="Gość" userId="S::urn:spo:anon#1ea40d1ee5a9c9c429a0869685c1e2a0e74985c9ea157780921fcaea8e46d7e0::" providerId="AD" clId="Web-{8D49B125-13AD-7F5D-2482-087794DC5953}" dt="2023-05-14T20:34:45.326" v="262" actId="20577"/>
        <pc:sldMkLst>
          <pc:docMk/>
          <pc:sldMk cId="1967744077" sldId="288"/>
        </pc:sldMkLst>
        <pc:spChg chg="mod">
          <ac:chgData name="Gość" userId="S::urn:spo:anon#1ea40d1ee5a9c9c429a0869685c1e2a0e74985c9ea157780921fcaea8e46d7e0::" providerId="AD" clId="Web-{8D49B125-13AD-7F5D-2482-087794DC5953}" dt="2023-05-14T20:34:45.326" v="262" actId="20577"/>
          <ac:spMkLst>
            <pc:docMk/>
            <pc:sldMk cId="1967744077" sldId="288"/>
            <ac:spMk id="3" creationId="{F4D2F573-E379-F2BC-D525-9786464B21ED}"/>
          </ac:spMkLst>
        </pc:spChg>
      </pc:sldChg>
      <pc:sldChg chg="modSp">
        <pc:chgData name="Gość" userId="S::urn:spo:anon#1ea40d1ee5a9c9c429a0869685c1e2a0e74985c9ea157780921fcaea8e46d7e0::" providerId="AD" clId="Web-{8D49B125-13AD-7F5D-2482-087794DC5953}" dt="2023-05-14T20:33:25.714" v="257" actId="20577"/>
        <pc:sldMkLst>
          <pc:docMk/>
          <pc:sldMk cId="2229645909" sldId="289"/>
        </pc:sldMkLst>
        <pc:spChg chg="mod">
          <ac:chgData name="Gość" userId="S::urn:spo:anon#1ea40d1ee5a9c9c429a0869685c1e2a0e74985c9ea157780921fcaea8e46d7e0::" providerId="AD" clId="Web-{8D49B125-13AD-7F5D-2482-087794DC5953}" dt="2023-05-14T20:33:25.714" v="257" actId="20577"/>
          <ac:spMkLst>
            <pc:docMk/>
            <pc:sldMk cId="2229645909" sldId="289"/>
            <ac:spMk id="162" creationId="{00000000-0000-0000-0000-000000000000}"/>
          </ac:spMkLst>
        </pc:spChg>
      </pc:sldChg>
      <pc:sldChg chg="modNotes">
        <pc:chgData name="Gość" userId="S::urn:spo:anon#1ea40d1ee5a9c9c429a0869685c1e2a0e74985c9ea157780921fcaea8e46d7e0::" providerId="AD" clId="Web-{8D49B125-13AD-7F5D-2482-087794DC5953}" dt="2023-05-14T20:12:38.961" v="250"/>
        <pc:sldMkLst>
          <pc:docMk/>
          <pc:sldMk cId="1973716637" sldId="290"/>
        </pc:sldMkLst>
      </pc:sldChg>
      <pc:sldChg chg="addSp delSp modSp">
        <pc:chgData name="Gość" userId="S::urn:spo:anon#1ea40d1ee5a9c9c429a0869685c1e2a0e74985c9ea157780921fcaea8e46d7e0::" providerId="AD" clId="Web-{8D49B125-13AD-7F5D-2482-087794DC5953}" dt="2023-05-14T20:03:21.094" v="188"/>
        <pc:sldMkLst>
          <pc:docMk/>
          <pc:sldMk cId="2502503736" sldId="291"/>
        </pc:sldMkLst>
        <pc:spChg chg="mod">
          <ac:chgData name="Gość" userId="S::urn:spo:anon#1ea40d1ee5a9c9c429a0869685c1e2a0e74985c9ea157780921fcaea8e46d7e0::" providerId="AD" clId="Web-{8D49B125-13AD-7F5D-2482-087794DC5953}" dt="2023-05-14T20:03:21.094" v="188"/>
          <ac:spMkLst>
            <pc:docMk/>
            <pc:sldMk cId="2502503736" sldId="291"/>
            <ac:spMk id="3" creationId="{2A07241E-0CF0-7AAD-A6DF-83B878BE58A1}"/>
          </ac:spMkLst>
        </pc:spChg>
        <pc:spChg chg="add del mod">
          <ac:chgData name="Gość" userId="S::urn:spo:anon#1ea40d1ee5a9c9c429a0869685c1e2a0e74985c9ea157780921fcaea8e46d7e0::" providerId="AD" clId="Web-{8D49B125-13AD-7F5D-2482-087794DC5953}" dt="2023-05-14T10:47:05.402" v="3"/>
          <ac:spMkLst>
            <pc:docMk/>
            <pc:sldMk cId="2502503736" sldId="291"/>
            <ac:spMk id="4" creationId="{5C6C2447-828D-E8AC-55FF-F89311F6D486}"/>
          </ac:spMkLst>
        </pc:spChg>
        <pc:spChg chg="del">
          <ac:chgData name="Gość" userId="S::urn:spo:anon#1ea40d1ee5a9c9c429a0869685c1e2a0e74985c9ea157780921fcaea8e46d7e0::" providerId="AD" clId="Web-{8D49B125-13AD-7F5D-2482-087794DC5953}" dt="2023-05-14T10:47:00.339" v="1"/>
          <ac:spMkLst>
            <pc:docMk/>
            <pc:sldMk cId="2502503736" sldId="291"/>
            <ac:spMk id="162" creationId="{00000000-0000-0000-0000-000000000000}"/>
          </ac:spMkLst>
        </pc:spChg>
        <pc:picChg chg="add mod">
          <ac:chgData name="Gość" userId="S::urn:spo:anon#1ea40d1ee5a9c9c429a0869685c1e2a0e74985c9ea157780921fcaea8e46d7e0::" providerId="AD" clId="Web-{8D49B125-13AD-7F5D-2482-087794DC5953}" dt="2023-05-14T11:19:19.233" v="14" actId="1076"/>
          <ac:picMkLst>
            <pc:docMk/>
            <pc:sldMk cId="2502503736" sldId="291"/>
            <ac:picMk id="2" creationId="{1ADB135B-FFE0-A610-7CB3-31FE0357C577}"/>
          </ac:picMkLst>
        </pc:picChg>
        <pc:picChg chg="add mod">
          <ac:chgData name="Gość" userId="S::urn:spo:anon#1ea40d1ee5a9c9c429a0869685c1e2a0e74985c9ea157780921fcaea8e46d7e0::" providerId="AD" clId="Web-{8D49B125-13AD-7F5D-2482-087794DC5953}" dt="2023-05-14T19:49:40.699" v="125" actId="14100"/>
          <ac:picMkLst>
            <pc:docMk/>
            <pc:sldMk cId="2502503736" sldId="291"/>
            <ac:picMk id="4" creationId="{3E69DEE9-F84F-A834-A17A-8603976B27C1}"/>
          </ac:picMkLst>
        </pc:picChg>
        <pc:picChg chg="add mod">
          <ac:chgData name="Gość" userId="S::urn:spo:anon#1ea40d1ee5a9c9c429a0869685c1e2a0e74985c9ea157780921fcaea8e46d7e0::" providerId="AD" clId="Web-{8D49B125-13AD-7F5D-2482-087794DC5953}" dt="2023-05-14T10:47:23.387" v="8" actId="14100"/>
          <ac:picMkLst>
            <pc:docMk/>
            <pc:sldMk cId="2502503736" sldId="291"/>
            <ac:picMk id="5" creationId="{DA9E62B6-B1EC-13E6-EBC8-D41EF51D2649}"/>
          </ac:picMkLst>
        </pc:picChg>
        <pc:picChg chg="add del mod">
          <ac:chgData name="Gość" userId="S::urn:spo:anon#1ea40d1ee5a9c9c429a0869685c1e2a0e74985c9ea157780921fcaea8e46d7e0::" providerId="AD" clId="Web-{8D49B125-13AD-7F5D-2482-087794DC5953}" dt="2023-05-14T19:49:54.527" v="129"/>
          <ac:picMkLst>
            <pc:docMk/>
            <pc:sldMk cId="2502503736" sldId="291"/>
            <ac:picMk id="6" creationId="{E9BFC40C-C358-C813-F227-4022CFE180E1}"/>
          </ac:picMkLst>
        </pc:picChg>
        <pc:picChg chg="add mod">
          <ac:chgData name="Gość" userId="S::urn:spo:anon#1ea40d1ee5a9c9c429a0869685c1e2a0e74985c9ea157780921fcaea8e46d7e0::" providerId="AD" clId="Web-{8D49B125-13AD-7F5D-2482-087794DC5953}" dt="2023-05-14T19:50:17.216" v="131" actId="1076"/>
          <ac:picMkLst>
            <pc:docMk/>
            <pc:sldMk cId="2502503736" sldId="291"/>
            <ac:picMk id="7" creationId="{32977163-E9BE-CB2C-6C0E-C0CE2A5AC300}"/>
          </ac:picMkLst>
        </pc:picChg>
        <pc:picChg chg="add mod">
          <ac:chgData name="Gość" userId="S::urn:spo:anon#1ea40d1ee5a9c9c429a0869685c1e2a0e74985c9ea157780921fcaea8e46d7e0::" providerId="AD" clId="Web-{8D49B125-13AD-7F5D-2482-087794DC5953}" dt="2023-05-14T19:51:21.722" v="137" actId="1076"/>
          <ac:picMkLst>
            <pc:docMk/>
            <pc:sldMk cId="2502503736" sldId="291"/>
            <ac:picMk id="8" creationId="{CE56C436-A13B-4B37-A36C-23AF5FE1357E}"/>
          </ac:picMkLst>
        </pc:picChg>
        <pc:picChg chg="add mod">
          <ac:chgData name="Gość" userId="S::urn:spo:anon#1ea40d1ee5a9c9c429a0869685c1e2a0e74985c9ea157780921fcaea8e46d7e0::" providerId="AD" clId="Web-{8D49B125-13AD-7F5D-2482-087794DC5953}" dt="2023-05-14T19:52:11.286" v="141" actId="1076"/>
          <ac:picMkLst>
            <pc:docMk/>
            <pc:sldMk cId="2502503736" sldId="291"/>
            <ac:picMk id="9" creationId="{F0247CEF-00AD-F395-BBAB-77AA819E2820}"/>
          </ac:picMkLst>
        </pc:picChg>
        <pc:picChg chg="add mod">
          <ac:chgData name="Gość" userId="S::urn:spo:anon#1ea40d1ee5a9c9c429a0869685c1e2a0e74985c9ea157780921fcaea8e46d7e0::" providerId="AD" clId="Web-{8D49B125-13AD-7F5D-2482-087794DC5953}" dt="2023-05-14T19:52:40.881" v="145" actId="1076"/>
          <ac:picMkLst>
            <pc:docMk/>
            <pc:sldMk cId="2502503736" sldId="291"/>
            <ac:picMk id="10" creationId="{9FA179C4-8CDE-F27B-C5B7-A58C9FB1F2E9}"/>
          </ac:picMkLst>
        </pc:picChg>
        <pc:picChg chg="add mod">
          <ac:chgData name="Gość" userId="S::urn:spo:anon#1ea40d1ee5a9c9c429a0869685c1e2a0e74985c9ea157780921fcaea8e46d7e0::" providerId="AD" clId="Web-{8D49B125-13AD-7F5D-2482-087794DC5953}" dt="2023-05-14T19:53:10.461" v="150" actId="1076"/>
          <ac:picMkLst>
            <pc:docMk/>
            <pc:sldMk cId="2502503736" sldId="291"/>
            <ac:picMk id="11" creationId="{9FA3EAD8-F9F5-76A7-0BC5-7811A443A344}"/>
          </ac:picMkLst>
        </pc:picChg>
        <pc:picChg chg="add mod">
          <ac:chgData name="Gość" userId="S::urn:spo:anon#1ea40d1ee5a9c9c429a0869685c1e2a0e74985c9ea157780921fcaea8e46d7e0::" providerId="AD" clId="Web-{8D49B125-13AD-7F5D-2482-087794DC5953}" dt="2023-05-14T19:53:53.509" v="153" actId="14100"/>
          <ac:picMkLst>
            <pc:docMk/>
            <pc:sldMk cId="2502503736" sldId="291"/>
            <ac:picMk id="12" creationId="{AC4FE138-275D-078B-2E57-96B8BA73AE3F}"/>
          </ac:picMkLst>
        </pc:picChg>
        <pc:picChg chg="add mod">
          <ac:chgData name="Gość" userId="S::urn:spo:anon#1ea40d1ee5a9c9c429a0869685c1e2a0e74985c9ea157780921fcaea8e46d7e0::" providerId="AD" clId="Web-{8D49B125-13AD-7F5D-2482-087794DC5953}" dt="2023-05-14T19:54:16.854" v="158" actId="14100"/>
          <ac:picMkLst>
            <pc:docMk/>
            <pc:sldMk cId="2502503736" sldId="291"/>
            <ac:picMk id="13" creationId="{DD11B483-5EDB-C569-C65C-ECBE0A07CDD3}"/>
          </ac:picMkLst>
        </pc:picChg>
        <pc:picChg chg="add mod">
          <ac:chgData name="Gość" userId="S::urn:spo:anon#1ea40d1ee5a9c9c429a0869685c1e2a0e74985c9ea157780921fcaea8e46d7e0::" providerId="AD" clId="Web-{8D49B125-13AD-7F5D-2482-087794DC5953}" dt="2023-05-14T19:54:38.745" v="161" actId="14100"/>
          <ac:picMkLst>
            <pc:docMk/>
            <pc:sldMk cId="2502503736" sldId="291"/>
            <ac:picMk id="14" creationId="{6E2678A1-C91E-993C-A814-6C37DD5D4138}"/>
          </ac:picMkLst>
        </pc:picChg>
        <pc:picChg chg="add mod">
          <ac:chgData name="Gość" userId="S::urn:spo:anon#1ea40d1ee5a9c9c429a0869685c1e2a0e74985c9ea157780921fcaea8e46d7e0::" providerId="AD" clId="Web-{8D49B125-13AD-7F5D-2482-087794DC5953}" dt="2023-05-14T19:54:59.231" v="165" actId="1076"/>
          <ac:picMkLst>
            <pc:docMk/>
            <pc:sldMk cId="2502503736" sldId="291"/>
            <ac:picMk id="15" creationId="{A138F1FF-E795-BB5D-163E-68C3FC24301A}"/>
          </ac:picMkLst>
        </pc:picChg>
        <pc:picChg chg="add mod">
          <ac:chgData name="Gość" userId="S::urn:spo:anon#1ea40d1ee5a9c9c429a0869685c1e2a0e74985c9ea157780921fcaea8e46d7e0::" providerId="AD" clId="Web-{8D49B125-13AD-7F5D-2482-087794DC5953}" dt="2023-05-14T19:55:25.825" v="171" actId="1076"/>
          <ac:picMkLst>
            <pc:docMk/>
            <pc:sldMk cId="2502503736" sldId="291"/>
            <ac:picMk id="16" creationId="{28DCEC3E-F9AA-6806-7D0C-E3FC9287A0E1}"/>
          </ac:picMkLst>
        </pc:picChg>
        <pc:picChg chg="add mod">
          <ac:chgData name="Gość" userId="S::urn:spo:anon#1ea40d1ee5a9c9c429a0869685c1e2a0e74985c9ea157780921fcaea8e46d7e0::" providerId="AD" clId="Web-{8D49B125-13AD-7F5D-2482-087794DC5953}" dt="2023-05-14T19:55:37.170" v="173" actId="1076"/>
          <ac:picMkLst>
            <pc:docMk/>
            <pc:sldMk cId="2502503736" sldId="291"/>
            <ac:picMk id="17" creationId="{6181E550-99BF-41DF-9C30-CF424D4B982B}"/>
          </ac:picMkLst>
        </pc:picChg>
      </pc:sldChg>
      <pc:sldChg chg="addSp delSp modSp modNotes">
        <pc:chgData name="Gość" userId="S::urn:spo:anon#1ea40d1ee5a9c9c429a0869685c1e2a0e74985c9ea157780921fcaea8e46d7e0::" providerId="AD" clId="Web-{8D49B125-13AD-7F5D-2482-087794DC5953}" dt="2023-05-14T20:12:23.366" v="248" actId="1076"/>
        <pc:sldMkLst>
          <pc:docMk/>
          <pc:sldMk cId="1712792387" sldId="292"/>
        </pc:sldMkLst>
        <pc:spChg chg="del">
          <ac:chgData name="Gość" userId="S::urn:spo:anon#1ea40d1ee5a9c9c429a0869685c1e2a0e74985c9ea157780921fcaea8e46d7e0::" providerId="AD" clId="Web-{8D49B125-13AD-7F5D-2482-087794DC5953}" dt="2023-05-14T19:59:13.303" v="174"/>
          <ac:spMkLst>
            <pc:docMk/>
            <pc:sldMk cId="1712792387" sldId="292"/>
            <ac:spMk id="3" creationId="{4FD1CE10-DE44-7350-B417-E175A46DEACD}"/>
          </ac:spMkLst>
        </pc:spChg>
        <pc:spChg chg="mod">
          <ac:chgData name="Gość" userId="S::urn:spo:anon#1ea40d1ee5a9c9c429a0869685c1e2a0e74985c9ea157780921fcaea8e46d7e0::" providerId="AD" clId="Web-{8D49B125-13AD-7F5D-2482-087794DC5953}" dt="2023-05-14T19:59:16.913" v="175" actId="20577"/>
          <ac:spMkLst>
            <pc:docMk/>
            <pc:sldMk cId="1712792387" sldId="292"/>
            <ac:spMk id="162" creationId="{00000000-0000-0000-0000-000000000000}"/>
          </ac:spMkLst>
        </pc:spChg>
        <pc:picChg chg="add mod">
          <ac:chgData name="Gość" userId="S::urn:spo:anon#1ea40d1ee5a9c9c429a0869685c1e2a0e74985c9ea157780921fcaea8e46d7e0::" providerId="AD" clId="Web-{8D49B125-13AD-7F5D-2482-087794DC5953}" dt="2023-05-14T20:12:23.366" v="248" actId="1076"/>
          <ac:picMkLst>
            <pc:docMk/>
            <pc:sldMk cId="1712792387" sldId="292"/>
            <ac:picMk id="2" creationId="{7CABB68B-39F1-C449-18D4-95E5E99986B6}"/>
          </ac:picMkLst>
        </pc:picChg>
      </pc:sldChg>
      <pc:sldChg chg="modNotes">
        <pc:chgData name="Gość" userId="S::urn:spo:anon#1ea40d1ee5a9c9c429a0869685c1e2a0e74985c9ea157780921fcaea8e46d7e0::" providerId="AD" clId="Web-{8D49B125-13AD-7F5D-2482-087794DC5953}" dt="2023-05-14T18:03:43.779" v="75"/>
        <pc:sldMkLst>
          <pc:docMk/>
          <pc:sldMk cId="1383566521" sldId="317"/>
        </pc:sldMkLst>
      </pc:sldChg>
      <pc:sldChg chg="modNotes">
        <pc:chgData name="Gość" userId="S::urn:spo:anon#1ea40d1ee5a9c9c429a0869685c1e2a0e74985c9ea157780921fcaea8e46d7e0::" providerId="AD" clId="Web-{8D49B125-13AD-7F5D-2482-087794DC5953}" dt="2023-05-14T20:12:47.398" v="254"/>
        <pc:sldMkLst>
          <pc:docMk/>
          <pc:sldMk cId="3487339864" sldId="31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ed3401ed3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ed3401ed3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a:t>Hello </a:t>
            </a:r>
            <a:r>
              <a:rPr lang="pl-PL" err="1"/>
              <a:t>there</a:t>
            </a:r>
            <a:r>
              <a:rPr lang="pl-PL"/>
              <a:t>, </a:t>
            </a:r>
            <a:r>
              <a:rPr lang="pl-PL" err="1"/>
              <a:t>during</a:t>
            </a:r>
            <a:r>
              <a:rPr lang="pl-PL"/>
              <a:t> the </a:t>
            </a:r>
            <a:r>
              <a:rPr lang="pl-PL" err="1"/>
              <a:t>todays</a:t>
            </a:r>
            <a:r>
              <a:rPr lang="pl-PL"/>
              <a:t> </a:t>
            </a:r>
            <a:r>
              <a:rPr lang="pl-PL" err="1"/>
              <a:t>presentation</a:t>
            </a:r>
            <a:r>
              <a:rPr lang="pl-PL"/>
              <a:t> we </a:t>
            </a:r>
            <a:r>
              <a:rPr lang="pl-PL" err="1"/>
              <a:t>will</a:t>
            </a:r>
            <a:r>
              <a:rPr lang="pl-PL"/>
              <a:t> </a:t>
            </a:r>
            <a:r>
              <a:rPr lang="pl-PL" err="1"/>
              <a:t>delve</a:t>
            </a:r>
            <a:r>
              <a:rPr lang="pl-PL"/>
              <a:t> </a:t>
            </a:r>
            <a:r>
              <a:rPr lang="pl-PL" err="1"/>
              <a:t>into</a:t>
            </a:r>
            <a:r>
              <a:rPr lang="pl-PL"/>
              <a:t> the </a:t>
            </a:r>
            <a:r>
              <a:rPr lang="pl-PL" err="1"/>
              <a:t>world</a:t>
            </a:r>
            <a:r>
              <a:rPr lang="pl-PL"/>
              <a:t> of </a:t>
            </a:r>
            <a:r>
              <a:rPr lang="pl-PL" err="1"/>
              <a:t>hyperparameter</a:t>
            </a:r>
            <a:r>
              <a:rPr lang="pl-PL"/>
              <a:t> </a:t>
            </a:r>
            <a:r>
              <a:rPr lang="pl-PL" err="1"/>
              <a:t>optmization</a:t>
            </a:r>
            <a:r>
              <a:rPr lang="pl-PL"/>
              <a:t> one </a:t>
            </a:r>
            <a:r>
              <a:rPr lang="pl-PL" err="1"/>
              <a:t>more</a:t>
            </a:r>
            <a:r>
              <a:rPr lang="pl-PL"/>
              <a:t> </a:t>
            </a:r>
            <a:r>
              <a:rPr lang="pl-PL" err="1"/>
              <a:t>time</a:t>
            </a:r>
            <a:r>
              <a:rPr lang="pl-PL"/>
              <a:t>, and the </a:t>
            </a:r>
            <a:r>
              <a:rPr lang="pl-PL" err="1"/>
              <a:t>topic</a:t>
            </a:r>
            <a:r>
              <a:rPr lang="pl-PL"/>
              <a:t> </a:t>
            </a:r>
            <a:r>
              <a:rPr lang="pl-PL" err="1"/>
              <a:t>will</a:t>
            </a:r>
            <a:r>
              <a:rPr lang="pl-PL"/>
              <a:t> be </a:t>
            </a:r>
            <a:r>
              <a:rPr lang="pl-PL" err="1"/>
              <a:t>covered</a:t>
            </a:r>
            <a:r>
              <a:rPr lang="pl-PL"/>
              <a:t> by Hubert and Ania. The </a:t>
            </a:r>
            <a:r>
              <a:rPr lang="pl-PL" err="1"/>
              <a:t>paper</a:t>
            </a:r>
            <a:r>
              <a:rPr lang="pl-PL"/>
              <a:t> standing </a:t>
            </a:r>
            <a:r>
              <a:rPr lang="pl-PL" err="1"/>
              <a:t>behind</a:t>
            </a:r>
            <a:r>
              <a:rPr lang="pl-PL"/>
              <a:t> </a:t>
            </a:r>
            <a:r>
              <a:rPr lang="pl-PL" err="1"/>
              <a:t>this</a:t>
            </a:r>
            <a:r>
              <a:rPr lang="pl-PL"/>
              <a:t> </a:t>
            </a:r>
            <a:r>
              <a:rPr lang="pl-PL" err="1"/>
              <a:t>presentation</a:t>
            </a:r>
            <a:r>
              <a:rPr lang="pl-PL"/>
              <a:t> </a:t>
            </a:r>
            <a:r>
              <a:rPr lang="pl-PL" err="1"/>
              <a:t>introduces</a:t>
            </a:r>
            <a:r>
              <a:rPr lang="pl-PL"/>
              <a:t> a </a:t>
            </a:r>
            <a:r>
              <a:rPr lang="pl-PL" err="1"/>
              <a:t>method</a:t>
            </a:r>
            <a:r>
              <a:rPr lang="pl-PL"/>
              <a:t> for </a:t>
            </a:r>
            <a:r>
              <a:rPr lang="pl-PL" err="1"/>
              <a:t>structured</a:t>
            </a:r>
            <a:r>
              <a:rPr lang="pl-PL"/>
              <a:t> </a:t>
            </a:r>
            <a:r>
              <a:rPr lang="pl-PL" err="1"/>
              <a:t>designing</a:t>
            </a:r>
            <a:r>
              <a:rPr lang="pl-PL"/>
              <a:t> and developing the </a:t>
            </a:r>
            <a:r>
              <a:rPr lang="pl-PL" err="1"/>
              <a:t>Hyperparameters</a:t>
            </a:r>
            <a:r>
              <a:rPr lang="pl-PL"/>
              <a:t> </a:t>
            </a:r>
            <a:r>
              <a:rPr lang="pl-PL" err="1"/>
              <a:t>Optimizers</a:t>
            </a:r>
            <a:r>
              <a:rPr lang="pl-PL"/>
              <a:t> and we </a:t>
            </a:r>
            <a:r>
              <a:rPr lang="pl-PL" err="1"/>
              <a:t>will</a:t>
            </a:r>
            <a:r>
              <a:rPr lang="pl-PL"/>
              <a:t> </a:t>
            </a:r>
            <a:r>
              <a:rPr lang="pl-PL" err="1"/>
              <a:t>try</a:t>
            </a:r>
            <a:r>
              <a:rPr lang="pl-PL"/>
              <a:t> to </a:t>
            </a:r>
            <a:r>
              <a:rPr lang="pl-PL" err="1"/>
              <a:t>present</a:t>
            </a:r>
            <a:r>
              <a:rPr lang="pl-PL"/>
              <a:t> </a:t>
            </a:r>
            <a:r>
              <a:rPr lang="pl-PL" err="1"/>
              <a:t>these</a:t>
            </a:r>
            <a:r>
              <a:rPr lang="pl-PL"/>
              <a:t> </a:t>
            </a:r>
            <a:r>
              <a:rPr lang="pl-PL" err="1"/>
              <a:t>information</a:t>
            </a:r>
            <a:r>
              <a:rPr lang="pl-PL"/>
              <a:t> in a </a:t>
            </a:r>
            <a:r>
              <a:rPr lang="pl-PL" err="1"/>
              <a:t>more</a:t>
            </a:r>
            <a:r>
              <a:rPr lang="pl-PL"/>
              <a:t> </a:t>
            </a:r>
            <a:r>
              <a:rPr lang="pl-PL" err="1"/>
              <a:t>approachable</a:t>
            </a:r>
            <a:r>
              <a:rPr lang="pl-PL"/>
              <a:t> </a:t>
            </a:r>
            <a:r>
              <a:rPr lang="pl-PL" err="1"/>
              <a:t>way</a:t>
            </a:r>
            <a:r>
              <a:rPr lang="pl-PL"/>
              <a: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lgn="l">
              <a:spcBef>
                <a:spcPts val="0"/>
              </a:spcBef>
              <a:spcAft>
                <a:spcPts val="0"/>
              </a:spcAft>
              <a:buNone/>
            </a:pPr>
            <a:endParaRPr lang="en-US" b="1"/>
          </a:p>
          <a:p>
            <a:pPr marL="228600" indent="-228600">
              <a:buAutoNum type="arabicParenR"/>
            </a:pPr>
            <a:r>
              <a:rPr lang="en-US" b="1" err="1"/>
              <a:t>Formalizujemy</a:t>
            </a:r>
            <a:r>
              <a:rPr lang="en-US" b="1"/>
              <a:t> </a:t>
            </a:r>
            <a:r>
              <a:rPr lang="en-US" b="1" err="1"/>
              <a:t>przestrzeń</a:t>
            </a:r>
            <a:r>
              <a:rPr lang="en-US" b="1"/>
              <a:t> </a:t>
            </a:r>
            <a:r>
              <a:rPr lang="en-US" b="1" err="1"/>
              <a:t>projektową</a:t>
            </a:r>
            <a:r>
              <a:rPr lang="en-US" b="1"/>
              <a:t> </a:t>
            </a:r>
            <a:r>
              <a:rPr lang="en-US" b="1" err="1"/>
              <a:t>algorytmów</a:t>
            </a:r>
            <a:r>
              <a:rPr lang="en-US" b="1"/>
              <a:t> MF-HPO </a:t>
            </a:r>
            <a:r>
              <a:rPr lang="en-US" b="1" err="1"/>
              <a:t>i</a:t>
            </a:r>
            <a:r>
              <a:rPr lang="en-US" b="1"/>
              <a:t> </a:t>
            </a:r>
            <a:r>
              <a:rPr lang="en-US" b="1" err="1"/>
              <a:t>pokazujemy</a:t>
            </a:r>
            <a:r>
              <a:rPr lang="en-US" b="1"/>
              <a:t>, </a:t>
            </a:r>
            <a:r>
              <a:rPr lang="en-US" b="1" err="1"/>
              <a:t>że</a:t>
            </a:r>
            <a:r>
              <a:rPr lang="en-US" b="1"/>
              <a:t> </a:t>
            </a:r>
            <a:r>
              <a:rPr lang="en-US" b="1" err="1"/>
              <a:t>ustalone</a:t>
            </a:r>
            <a:r>
              <a:rPr lang="en-US" b="1"/>
              <a:t> </a:t>
            </a:r>
            <a:r>
              <a:rPr lang="en-US" b="1" err="1"/>
              <a:t>algorytmy</a:t>
            </a:r>
            <a:r>
              <a:rPr lang="en-US" b="1"/>
              <a:t> MF-HPO </a:t>
            </a:r>
            <a:r>
              <a:rPr lang="en-US" b="1" err="1"/>
              <a:t>reprezentują</a:t>
            </a:r>
            <a:r>
              <a:rPr lang="en-US" b="1"/>
              <a:t> </a:t>
            </a:r>
            <a:r>
              <a:rPr lang="en-US" b="1" err="1"/>
              <a:t>instancje</a:t>
            </a:r>
            <a:r>
              <a:rPr lang="en-US" b="1"/>
              <a:t> w </a:t>
            </a:r>
            <a:r>
              <a:rPr lang="en-US" b="1" err="1"/>
              <a:t>tej</a:t>
            </a:r>
            <a:r>
              <a:rPr lang="en-US" b="1"/>
              <a:t> </a:t>
            </a:r>
            <a:r>
              <a:rPr lang="en-US" b="1" err="1"/>
              <a:t>przestrzeni</a:t>
            </a:r>
            <a:r>
              <a:rPr lang="en-US" b="1"/>
              <a:t>.</a:t>
            </a:r>
          </a:p>
          <a:p>
            <a:pPr>
              <a:buNone/>
            </a:pPr>
            <a:r>
              <a:rPr lang="en-US" b="1"/>
              <a:t> </a:t>
            </a:r>
          </a:p>
          <a:p>
            <a:pPr>
              <a:buNone/>
            </a:pPr>
            <a:r>
              <a:rPr lang="en-US" b="1"/>
              <a:t>2)   Na </a:t>
            </a:r>
            <a:r>
              <a:rPr lang="en-US" b="1" err="1"/>
              <a:t>podstawie</a:t>
            </a:r>
            <a:r>
              <a:rPr lang="en-US" b="1"/>
              <a:t> </a:t>
            </a:r>
            <a:r>
              <a:rPr lang="en-US" b="1" err="1"/>
              <a:t>tej</a:t>
            </a:r>
            <a:r>
              <a:rPr lang="en-US" b="1"/>
              <a:t> </a:t>
            </a:r>
            <a:r>
              <a:rPr lang="en-US" b="1" err="1"/>
              <a:t>formalizacji</a:t>
            </a:r>
            <a:r>
              <a:rPr lang="en-US" b="1"/>
              <a:t> </a:t>
            </a:r>
            <a:r>
              <a:rPr lang="en-US" b="1" err="1"/>
              <a:t>przedstawiamy</a:t>
            </a:r>
            <a:r>
              <a:rPr lang="en-US" b="1"/>
              <a:t> </a:t>
            </a:r>
            <a:r>
              <a:rPr lang="en-US" b="1" err="1"/>
              <a:t>bogaty</a:t>
            </a:r>
            <a:r>
              <a:rPr lang="en-US" b="1"/>
              <a:t>, </a:t>
            </a:r>
            <a:r>
              <a:rPr lang="en-US" b="1" err="1"/>
              <a:t>konfigurowalny</a:t>
            </a:r>
            <a:r>
              <a:rPr lang="en-US" b="1"/>
              <a:t> framework </a:t>
            </a:r>
            <a:r>
              <a:rPr lang="en-US" b="1" err="1"/>
              <a:t>dla</a:t>
            </a:r>
            <a:r>
              <a:rPr lang="en-US" b="1"/>
              <a:t> </a:t>
            </a:r>
            <a:r>
              <a:rPr lang="en-US" b="1" err="1"/>
              <a:t>algorytmów</a:t>
            </a:r>
            <a:r>
              <a:rPr lang="en-US" b="1"/>
              <a:t> MF-HPO, </a:t>
            </a:r>
            <a:r>
              <a:rPr lang="en-US" b="1" err="1"/>
              <a:t>którego</a:t>
            </a:r>
            <a:r>
              <a:rPr lang="en-US" b="1"/>
              <a:t> </a:t>
            </a:r>
            <a:r>
              <a:rPr lang="en-US" b="1" err="1"/>
              <a:t>implementację</a:t>
            </a:r>
            <a:r>
              <a:rPr lang="en-US" b="1"/>
              <a:t> </a:t>
            </a:r>
            <a:r>
              <a:rPr lang="en-US" b="1" err="1"/>
              <a:t>programową</a:t>
            </a:r>
            <a:r>
              <a:rPr lang="en-US" b="1"/>
              <a:t> </a:t>
            </a:r>
            <a:r>
              <a:rPr lang="en-US" b="1" err="1"/>
              <a:t>nazywamy</a:t>
            </a:r>
            <a:r>
              <a:rPr lang="en-US" b="1"/>
              <a:t> surrogate model-assisted HB (</a:t>
            </a:r>
            <a:r>
              <a:rPr lang="en-US" b="1" err="1"/>
              <a:t>Smashy</a:t>
            </a:r>
            <a:r>
              <a:rPr lang="en-US" b="1"/>
              <a:t>).</a:t>
            </a:r>
          </a:p>
          <a:p>
            <a:pPr>
              <a:buNone/>
            </a:pPr>
            <a:r>
              <a:rPr lang="en-US" b="1"/>
              <a:t> </a:t>
            </a:r>
          </a:p>
          <a:p>
            <a:pPr>
              <a:buNone/>
            </a:pPr>
            <a:r>
              <a:rPr lang="en-US" b="1"/>
              <a:t>3)  W </a:t>
            </a:r>
            <a:r>
              <a:rPr lang="en-US" b="1" err="1"/>
              <a:t>oparciu</a:t>
            </a:r>
            <a:r>
              <a:rPr lang="en-US" b="1"/>
              <a:t> o </a:t>
            </a:r>
            <a:r>
              <a:rPr lang="en-US" b="1" err="1"/>
              <a:t>formalizację</a:t>
            </a:r>
            <a:r>
              <a:rPr lang="en-US" b="1"/>
              <a:t> </a:t>
            </a:r>
            <a:r>
              <a:rPr lang="en-US" b="1" err="1"/>
              <a:t>i</a:t>
            </a:r>
            <a:r>
              <a:rPr lang="en-US" b="1"/>
              <a:t> </a:t>
            </a:r>
            <a:r>
              <a:rPr lang="en-US" b="1" err="1"/>
              <a:t>ramy</a:t>
            </a:r>
            <a:r>
              <a:rPr lang="en-US" b="1"/>
              <a:t>, </a:t>
            </a:r>
            <a:r>
              <a:rPr lang="en-US" b="1" err="1"/>
              <a:t>stosujemy</a:t>
            </a:r>
            <a:r>
              <a:rPr lang="en-US" b="1"/>
              <a:t> </a:t>
            </a:r>
            <a:r>
              <a:rPr lang="en-US" b="1" err="1"/>
              <a:t>empiryczne</a:t>
            </a:r>
            <a:r>
              <a:rPr lang="en-US" b="1"/>
              <a:t> </a:t>
            </a:r>
            <a:r>
              <a:rPr lang="en-US" b="1" err="1"/>
              <a:t>podejście</a:t>
            </a:r>
            <a:r>
              <a:rPr lang="en-US" b="1"/>
              <a:t> do </a:t>
            </a:r>
            <a:r>
              <a:rPr lang="en-US" b="1" err="1"/>
              <a:t>projektowania</a:t>
            </a:r>
            <a:r>
              <a:rPr lang="en-US" b="1"/>
              <a:t> </a:t>
            </a:r>
            <a:r>
              <a:rPr lang="en-US" b="1" err="1"/>
              <a:t>algorytmu</a:t>
            </a:r>
            <a:r>
              <a:rPr lang="en-US" b="1"/>
              <a:t> MF-HPO </a:t>
            </a:r>
            <a:r>
              <a:rPr lang="en-US" b="1" err="1"/>
              <a:t>poprzez</a:t>
            </a:r>
            <a:r>
              <a:rPr lang="en-US" b="1"/>
              <a:t> </a:t>
            </a:r>
            <a:r>
              <a:rPr lang="en-US" b="1" err="1"/>
              <a:t>optymalizację</a:t>
            </a:r>
            <a:r>
              <a:rPr lang="en-US" b="1"/>
              <a:t>, </a:t>
            </a:r>
            <a:r>
              <a:rPr lang="en-US" b="1" err="1"/>
              <a:t>biorąc</a:t>
            </a:r>
            <a:r>
              <a:rPr lang="en-US" b="1"/>
              <a:t> pod </a:t>
            </a:r>
            <a:r>
              <a:rPr lang="en-US" b="1" err="1"/>
              <a:t>uwagę</a:t>
            </a:r>
            <a:r>
              <a:rPr lang="en-US" b="1"/>
              <a:t> </a:t>
            </a:r>
            <a:r>
              <a:rPr lang="en-US" b="1" err="1"/>
              <a:t>duży</a:t>
            </a:r>
            <a:r>
              <a:rPr lang="en-US" b="1"/>
              <a:t> </a:t>
            </a:r>
            <a:r>
              <a:rPr lang="en-US" b="1" err="1"/>
              <a:t>zestaw</a:t>
            </a:r>
            <a:r>
              <a:rPr lang="en-US" b="1"/>
              <a:t> </a:t>
            </a:r>
            <a:r>
              <a:rPr lang="en-US" b="1" err="1"/>
              <a:t>benchmarków</a:t>
            </a:r>
            <a:r>
              <a:rPr lang="en-US" b="1"/>
              <a:t>. Ta </a:t>
            </a:r>
            <a:r>
              <a:rPr lang="en-US" b="1" err="1"/>
              <a:t>procedura</a:t>
            </a:r>
            <a:r>
              <a:rPr lang="en-US" b="1"/>
              <a:t> </a:t>
            </a:r>
            <a:r>
              <a:rPr lang="en-US" b="1" err="1"/>
              <a:t>konfiguracji</a:t>
            </a:r>
            <a:r>
              <a:rPr lang="en-US" b="1"/>
              <a:t> </a:t>
            </a:r>
            <a:r>
              <a:rPr lang="en-US" b="1" err="1"/>
              <a:t>nie</a:t>
            </a:r>
            <a:r>
              <a:rPr lang="en-US" b="1"/>
              <a:t> </a:t>
            </a:r>
            <a:r>
              <a:rPr lang="en-US" b="1" err="1"/>
              <a:t>uwzględnia</a:t>
            </a:r>
            <a:r>
              <a:rPr lang="en-US" b="1"/>
              <a:t> </a:t>
            </a:r>
            <a:r>
              <a:rPr lang="en-US" b="1" err="1"/>
              <a:t>tylko</a:t>
            </a:r>
            <a:r>
              <a:rPr lang="en-US" b="1"/>
              <a:t> </a:t>
            </a:r>
            <a:r>
              <a:rPr lang="en-US" b="1" err="1"/>
              <a:t>wydajności</a:t>
            </a:r>
            <a:r>
              <a:rPr lang="en-US" b="1"/>
              <a:t>, ale </a:t>
            </a:r>
            <a:r>
              <a:rPr lang="en-US" b="1" err="1"/>
              <a:t>także</a:t>
            </a:r>
            <a:r>
              <a:rPr lang="en-US" b="1"/>
              <a:t> np. </a:t>
            </a:r>
            <a:r>
              <a:rPr lang="en-US" b="1" err="1"/>
              <a:t>prostotę</a:t>
            </a:r>
            <a:r>
              <a:rPr lang="en-US" b="1"/>
              <a:t> </a:t>
            </a:r>
            <a:r>
              <a:rPr lang="en-US" b="1" err="1"/>
              <a:t>projektu</a:t>
            </a:r>
            <a:r>
              <a:rPr lang="en-US" b="1"/>
              <a:t>.</a:t>
            </a:r>
          </a:p>
          <a:p>
            <a:pPr>
              <a:buNone/>
            </a:pPr>
            <a:r>
              <a:rPr lang="en-US" b="1"/>
              <a:t> </a:t>
            </a:r>
          </a:p>
          <a:p>
            <a:pPr>
              <a:buNone/>
            </a:pPr>
            <a:r>
              <a:rPr lang="en-US" b="1"/>
              <a:t>4) </a:t>
            </a:r>
            <a:r>
              <a:rPr lang="en-US" b="1" err="1"/>
              <a:t>Ponieważ</a:t>
            </a:r>
            <a:r>
              <a:rPr lang="en-US" b="1"/>
              <a:t> w </a:t>
            </a:r>
            <a:r>
              <a:rPr lang="en-US" b="1" err="1"/>
              <a:t>ogólności</a:t>
            </a:r>
            <a:r>
              <a:rPr lang="en-US" b="1"/>
              <a:t> </a:t>
            </a:r>
            <a:r>
              <a:rPr lang="en-US" b="1" err="1"/>
              <a:t>każdy</a:t>
            </a:r>
            <a:r>
              <a:rPr lang="en-US" b="1"/>
              <a:t> </a:t>
            </a:r>
            <a:r>
              <a:rPr lang="en-US" b="1" err="1"/>
              <a:t>algorytm</a:t>
            </a:r>
            <a:r>
              <a:rPr lang="en-US" b="1"/>
              <a:t> HPO </a:t>
            </a:r>
            <a:r>
              <a:rPr lang="en-US" b="1" err="1"/>
              <a:t>będzie</a:t>
            </a:r>
            <a:r>
              <a:rPr lang="en-US" b="1"/>
              <a:t> </a:t>
            </a:r>
            <a:r>
              <a:rPr lang="en-US" b="1" err="1"/>
              <a:t>stosowany</a:t>
            </a:r>
            <a:r>
              <a:rPr lang="en-US" b="1"/>
              <a:t> w </a:t>
            </a:r>
            <a:r>
              <a:rPr lang="en-US" b="1" err="1"/>
              <a:t>zróżnicowanym</a:t>
            </a:r>
            <a:r>
              <a:rPr lang="en-US" b="1"/>
              <a:t> </a:t>
            </a:r>
            <a:r>
              <a:rPr lang="en-US" b="1" err="1"/>
              <a:t>zestawie</a:t>
            </a:r>
            <a:r>
              <a:rPr lang="en-US" b="1"/>
              <a:t> </a:t>
            </a:r>
            <a:r>
              <a:rPr lang="en-US" b="1" err="1"/>
              <a:t>scenariuszy</a:t>
            </a:r>
            <a:r>
              <a:rPr lang="en-US" b="1"/>
              <a:t> </a:t>
            </a:r>
            <a:r>
              <a:rPr lang="en-US" b="1" err="1"/>
              <a:t>aplikacyjnych</a:t>
            </a:r>
            <a:r>
              <a:rPr lang="en-US" b="1"/>
              <a:t>, </a:t>
            </a:r>
            <a:r>
              <a:rPr lang="en-US" b="1" err="1"/>
              <a:t>oceniamy</a:t>
            </a:r>
            <a:r>
              <a:rPr lang="en-US" b="1"/>
              <a:t> </a:t>
            </a:r>
            <a:r>
              <a:rPr lang="en-US" b="1" err="1"/>
              <a:t>wydajność</a:t>
            </a:r>
            <a:r>
              <a:rPr lang="en-US" b="1"/>
              <a:t> </a:t>
            </a:r>
            <a:r>
              <a:rPr lang="en-US" b="1" err="1"/>
              <a:t>naszego</a:t>
            </a:r>
            <a:r>
              <a:rPr lang="en-US" b="1"/>
              <a:t> </a:t>
            </a:r>
            <a:r>
              <a:rPr lang="en-US" b="1" err="1"/>
              <a:t>nowo</a:t>
            </a:r>
            <a:r>
              <a:rPr lang="en-US" b="1"/>
              <a:t> </a:t>
            </a:r>
            <a:r>
              <a:rPr lang="en-US" b="1" err="1"/>
              <a:t>zaprojektowanego</a:t>
            </a:r>
            <a:r>
              <a:rPr lang="en-US" b="1"/>
              <a:t> </a:t>
            </a:r>
            <a:r>
              <a:rPr lang="en-US" b="1" err="1"/>
              <a:t>algorytmu</a:t>
            </a:r>
            <a:r>
              <a:rPr lang="en-US" b="1"/>
              <a:t> </a:t>
            </a:r>
            <a:r>
              <a:rPr lang="en-US" b="1" err="1"/>
              <a:t>na</a:t>
            </a:r>
            <a:r>
              <a:rPr lang="en-US" b="1"/>
              <a:t> </a:t>
            </a:r>
            <a:r>
              <a:rPr lang="en-US" b="1" err="1"/>
              <a:t>reprezentatywnym</a:t>
            </a:r>
            <a:r>
              <a:rPr lang="en-US" b="1"/>
              <a:t> </a:t>
            </a:r>
            <a:r>
              <a:rPr lang="en-US" b="1" err="1"/>
              <a:t>zestawie</a:t>
            </a:r>
            <a:r>
              <a:rPr lang="en-US" b="1"/>
              <a:t> </a:t>
            </a:r>
            <a:r>
              <a:rPr lang="en-US" b="1" err="1"/>
              <a:t>problemów</a:t>
            </a:r>
            <a:r>
              <a:rPr lang="en-US" b="1"/>
              <a:t>, </a:t>
            </a:r>
            <a:r>
              <a:rPr lang="en-US" b="1" err="1"/>
              <a:t>które</a:t>
            </a:r>
            <a:r>
              <a:rPr lang="en-US" b="1"/>
              <a:t> </a:t>
            </a:r>
            <a:r>
              <a:rPr lang="en-US" b="1" err="1"/>
              <a:t>nie</a:t>
            </a:r>
            <a:r>
              <a:rPr lang="en-US" b="1"/>
              <a:t> </a:t>
            </a:r>
            <a:r>
              <a:rPr lang="en-US" b="1" err="1"/>
              <a:t>były</a:t>
            </a:r>
            <a:r>
              <a:rPr lang="en-US" b="1"/>
              <a:t> </a:t>
            </a:r>
            <a:r>
              <a:rPr lang="en-US" b="1" err="1"/>
              <a:t>wcześniej</a:t>
            </a:r>
            <a:r>
              <a:rPr lang="en-US" b="1"/>
              <a:t> </a:t>
            </a:r>
            <a:r>
              <a:rPr lang="en-US" b="1" err="1"/>
              <a:t>używane</a:t>
            </a:r>
            <a:r>
              <a:rPr lang="en-US" b="1"/>
              <a:t> do </a:t>
            </a:r>
            <a:r>
              <a:rPr lang="en-US" b="1" err="1"/>
              <a:t>jego</a:t>
            </a:r>
            <a:r>
              <a:rPr lang="en-US" b="1"/>
              <a:t> </a:t>
            </a:r>
            <a:r>
              <a:rPr lang="en-US" b="1" err="1"/>
              <a:t>konfiguracji</a:t>
            </a:r>
            <a:r>
              <a:rPr lang="en-US" b="1"/>
              <a:t> (</a:t>
            </a:r>
            <a:r>
              <a:rPr lang="en-US" b="1" err="1"/>
              <a:t>tj</a:t>
            </a:r>
            <a:r>
              <a:rPr lang="en-US" b="1"/>
              <a:t>. </a:t>
            </a:r>
            <a:r>
              <a:rPr lang="en-US" b="1" err="1"/>
              <a:t>czyste</a:t>
            </a:r>
            <a:r>
              <a:rPr lang="en-US" b="1"/>
              <a:t> </a:t>
            </a:r>
            <a:r>
              <a:rPr lang="en-US" b="1" err="1"/>
              <a:t>podejście</a:t>
            </a:r>
            <a:r>
              <a:rPr lang="en-US" b="1"/>
              <a:t> do </a:t>
            </a:r>
            <a:r>
              <a:rPr lang="en-US" b="1" err="1"/>
              <a:t>zbioru</a:t>
            </a:r>
            <a:r>
              <a:rPr lang="en-US" b="1"/>
              <a:t> </a:t>
            </a:r>
            <a:r>
              <a:rPr lang="en-US" b="1" err="1"/>
              <a:t>testów</a:t>
            </a:r>
            <a:r>
              <a:rPr lang="en-US" b="1"/>
              <a:t> </a:t>
            </a:r>
            <a:r>
              <a:rPr lang="en-US" b="1" err="1"/>
              <a:t>na</a:t>
            </a:r>
            <a:r>
              <a:rPr lang="en-US" b="1"/>
              <a:t> meta-</a:t>
            </a:r>
            <a:r>
              <a:rPr lang="en-US" b="1" err="1"/>
              <a:t>poziomie</a:t>
            </a:r>
            <a:r>
              <a:rPr lang="en-US" b="1"/>
              <a:t>) </a:t>
            </a:r>
            <a:r>
              <a:rPr lang="en-US" b="1" err="1"/>
              <a:t>i</a:t>
            </a:r>
            <a:r>
              <a:rPr lang="en-US" b="1"/>
              <a:t> </a:t>
            </a:r>
            <a:r>
              <a:rPr lang="en-US" b="1" err="1"/>
              <a:t>porównujemy</a:t>
            </a:r>
            <a:r>
              <a:rPr lang="en-US" b="1"/>
              <a:t> je z </a:t>
            </a:r>
            <a:r>
              <a:rPr lang="en-US" b="1" err="1"/>
              <a:t>ustalonymi</a:t>
            </a:r>
            <a:r>
              <a:rPr lang="en-US" b="1"/>
              <a:t> </a:t>
            </a:r>
            <a:r>
              <a:rPr lang="en-US" b="1" err="1"/>
              <a:t>implementacjami</a:t>
            </a:r>
            <a:r>
              <a:rPr lang="en-US" b="1"/>
              <a:t> </a:t>
            </a:r>
            <a:r>
              <a:rPr lang="en-US" b="1" err="1"/>
              <a:t>metod</a:t>
            </a:r>
            <a:r>
              <a:rPr lang="en-US" b="1"/>
              <a:t> HPO.</a:t>
            </a:r>
          </a:p>
          <a:p>
            <a:pPr>
              <a:buNone/>
            </a:pPr>
            <a:r>
              <a:rPr lang="en-US" b="1"/>
              <a:t> </a:t>
            </a:r>
          </a:p>
          <a:p>
            <a:pPr>
              <a:buNone/>
            </a:pPr>
            <a:r>
              <a:rPr lang="en-US" b="1"/>
              <a:t> 5) </a:t>
            </a:r>
            <a:r>
              <a:rPr lang="en-US" b="1" err="1"/>
              <a:t>Dla</a:t>
            </a:r>
            <a:r>
              <a:rPr lang="en-US" b="1"/>
              <a:t> </a:t>
            </a:r>
            <a:r>
              <a:rPr lang="en-US" b="1" err="1"/>
              <a:t>powstałego</a:t>
            </a:r>
            <a:r>
              <a:rPr lang="en-US" b="1"/>
              <a:t> </a:t>
            </a:r>
            <a:r>
              <a:rPr lang="en-US" b="1" err="1"/>
              <a:t>systemu</a:t>
            </a:r>
            <a:r>
              <a:rPr lang="en-US" b="1"/>
              <a:t> MF-HPO </a:t>
            </a:r>
            <a:r>
              <a:rPr lang="en-US" b="1" err="1"/>
              <a:t>systematycznie</a:t>
            </a:r>
            <a:r>
              <a:rPr lang="en-US" b="1"/>
              <a:t> </a:t>
            </a:r>
            <a:r>
              <a:rPr lang="en-US" b="1" err="1"/>
              <a:t>oceniamy</a:t>
            </a:r>
            <a:r>
              <a:rPr lang="en-US" b="1"/>
              <a:t> </a:t>
            </a:r>
            <a:r>
              <a:rPr lang="en-US" b="1" err="1"/>
              <a:t>i</a:t>
            </a:r>
            <a:r>
              <a:rPr lang="en-US" b="1"/>
              <a:t> </a:t>
            </a:r>
            <a:r>
              <a:rPr lang="en-US" b="1" err="1"/>
              <a:t>wyjaśniamy</a:t>
            </a:r>
            <a:r>
              <a:rPr lang="en-US" b="1"/>
              <a:t> </a:t>
            </a:r>
            <a:r>
              <a:rPr lang="en-US" b="1" err="1"/>
              <a:t>wpływ</a:t>
            </a:r>
            <a:r>
              <a:rPr lang="en-US" b="1"/>
              <a:t> </a:t>
            </a:r>
            <a:r>
              <a:rPr lang="en-US" b="1" err="1"/>
              <a:t>różnych</a:t>
            </a:r>
            <a:r>
              <a:rPr lang="en-US" b="1"/>
              <a:t> </a:t>
            </a:r>
            <a:r>
              <a:rPr lang="en-US" b="1" err="1"/>
              <a:t>wyborów</a:t>
            </a:r>
            <a:r>
              <a:rPr lang="en-US" b="1"/>
              <a:t> </a:t>
            </a:r>
            <a:r>
              <a:rPr lang="en-US" b="1" err="1"/>
              <a:t>projektowych</a:t>
            </a:r>
            <a:r>
              <a:rPr lang="en-US" b="1"/>
              <a:t> </a:t>
            </a:r>
            <a:r>
              <a:rPr lang="en-US" b="1" err="1"/>
              <a:t>na</a:t>
            </a:r>
            <a:r>
              <a:rPr lang="en-US" b="1"/>
              <a:t> </a:t>
            </a:r>
            <a:r>
              <a:rPr lang="en-US" b="1" err="1"/>
              <a:t>ogólną</a:t>
            </a:r>
            <a:r>
              <a:rPr lang="en-US" b="1"/>
              <a:t> </a:t>
            </a:r>
            <a:r>
              <a:rPr lang="en-US" b="1" err="1"/>
              <a:t>wydajność</a:t>
            </a:r>
            <a:r>
              <a:rPr lang="en-US" b="1"/>
              <a:t> </a:t>
            </a:r>
            <a:r>
              <a:rPr lang="en-US" b="1" err="1"/>
              <a:t>algorytmu</a:t>
            </a:r>
            <a:r>
              <a:rPr lang="en-US" b="1"/>
              <a:t>. </a:t>
            </a:r>
            <a:r>
              <a:rPr lang="en-US" b="1" err="1"/>
              <a:t>Ponadto</a:t>
            </a:r>
            <a:r>
              <a:rPr lang="en-US" b="1"/>
              <a:t>, </a:t>
            </a:r>
            <a:r>
              <a:rPr lang="en-US" b="1" err="1"/>
              <a:t>badamy</a:t>
            </a:r>
            <a:r>
              <a:rPr lang="en-US" b="1"/>
              <a:t> </a:t>
            </a:r>
            <a:r>
              <a:rPr lang="en-US" b="1" err="1"/>
              <a:t>zachowanie</a:t>
            </a:r>
            <a:r>
              <a:rPr lang="en-US" b="1"/>
              <a:t> </a:t>
            </a:r>
            <a:r>
              <a:rPr lang="en-US" b="1" err="1"/>
              <a:t>algorytmicznych</a:t>
            </a:r>
            <a:r>
              <a:rPr lang="en-US" b="1"/>
              <a:t> </a:t>
            </a:r>
            <a:r>
              <a:rPr lang="en-US" b="1" err="1"/>
              <a:t>komponentów</a:t>
            </a:r>
            <a:r>
              <a:rPr lang="en-US" b="1"/>
              <a:t> </a:t>
            </a:r>
            <a:r>
              <a:rPr lang="en-US" b="1" err="1"/>
              <a:t>projektowych</a:t>
            </a:r>
            <a:r>
              <a:rPr lang="en-US" b="1"/>
              <a:t> w </a:t>
            </a:r>
            <a:r>
              <a:rPr lang="en-US" b="1" err="1"/>
              <a:t>kontekście</a:t>
            </a:r>
            <a:r>
              <a:rPr lang="en-US" b="1"/>
              <a:t> </a:t>
            </a:r>
            <a:r>
              <a:rPr lang="en-US" b="1" err="1"/>
              <a:t>konkretnych</a:t>
            </a:r>
            <a:r>
              <a:rPr lang="en-US" b="1"/>
              <a:t> </a:t>
            </a:r>
            <a:r>
              <a:rPr lang="en-US" b="1" err="1"/>
              <a:t>scenariuszy</a:t>
            </a:r>
            <a:r>
              <a:rPr lang="en-US" b="1"/>
              <a:t> </a:t>
            </a:r>
            <a:r>
              <a:rPr lang="en-US" b="1" err="1"/>
              <a:t>problemowych</a:t>
            </a:r>
            <a:r>
              <a:rPr lang="en-US" b="1"/>
              <a:t>; </a:t>
            </a:r>
            <a:r>
              <a:rPr lang="en-US" b="1" err="1"/>
              <a:t>tj</a:t>
            </a:r>
            <a:r>
              <a:rPr lang="en-US" b="1"/>
              <a:t>. </a:t>
            </a:r>
            <a:r>
              <a:rPr lang="en-US" b="1" err="1"/>
              <a:t>badamy</a:t>
            </a:r>
            <a:r>
              <a:rPr lang="en-US" b="1"/>
              <a:t>, </a:t>
            </a:r>
            <a:r>
              <a:rPr lang="en-US" b="1" err="1"/>
              <a:t>które</a:t>
            </a:r>
            <a:r>
              <a:rPr lang="en-US" b="1"/>
              <a:t> </a:t>
            </a:r>
            <a:r>
              <a:rPr lang="en-US" b="1" err="1"/>
              <a:t>komponenty</a:t>
            </a:r>
            <a:r>
              <a:rPr lang="en-US" b="1"/>
              <a:t> </a:t>
            </a:r>
            <a:r>
              <a:rPr lang="en-US" b="1" err="1"/>
              <a:t>algorytmiczne</a:t>
            </a:r>
            <a:r>
              <a:rPr lang="en-US" b="1"/>
              <a:t> </a:t>
            </a:r>
            <a:r>
              <a:rPr lang="en-US" b="1" err="1"/>
              <a:t>prowadzą</a:t>
            </a:r>
            <a:r>
              <a:rPr lang="en-US" b="1"/>
              <a:t> do </a:t>
            </a:r>
            <a:r>
              <a:rPr lang="en-US" b="1" err="1"/>
              <a:t>poprawy</a:t>
            </a:r>
            <a:r>
              <a:rPr lang="en-US" b="1"/>
              <a:t> </a:t>
            </a:r>
            <a:r>
              <a:rPr lang="en-US" b="1" err="1"/>
              <a:t>wydajności</a:t>
            </a:r>
            <a:r>
              <a:rPr lang="en-US" b="1"/>
              <a:t> </a:t>
            </a:r>
            <a:r>
              <a:rPr lang="en-US" b="1" err="1"/>
              <a:t>dla</a:t>
            </a:r>
            <a:r>
              <a:rPr lang="en-US" b="1"/>
              <a:t> </a:t>
            </a:r>
            <a:r>
              <a:rPr lang="en-US" b="1" err="1"/>
              <a:t>prostego</a:t>
            </a:r>
            <a:r>
              <a:rPr lang="en-US" b="1"/>
              <a:t> HPO z </a:t>
            </a:r>
            <a:r>
              <a:rPr lang="en-US" b="1" err="1"/>
              <a:t>numerycznymi</a:t>
            </a:r>
            <a:r>
              <a:rPr lang="en-US" b="1"/>
              <a:t> </a:t>
            </a:r>
            <a:r>
              <a:rPr lang="en-US" b="1" err="1"/>
              <a:t>hiperparametrami</a:t>
            </a:r>
            <a:r>
              <a:rPr lang="en-US" b="1"/>
              <a:t>, </a:t>
            </a:r>
            <a:r>
              <a:rPr lang="en-US" b="1" err="1"/>
              <a:t>konfiguracją</a:t>
            </a:r>
            <a:r>
              <a:rPr lang="en-US" b="1"/>
              <a:t> </a:t>
            </a:r>
            <a:r>
              <a:rPr lang="en-US" b="1" err="1"/>
              <a:t>rurociągu</a:t>
            </a:r>
            <a:r>
              <a:rPr lang="en-US" b="1"/>
              <a:t> </a:t>
            </a:r>
            <a:r>
              <a:rPr lang="en-US" b="1" err="1"/>
              <a:t>AutoML</a:t>
            </a:r>
            <a:r>
              <a:rPr lang="en-US" b="1"/>
              <a:t> </a:t>
            </a:r>
            <a:r>
              <a:rPr lang="en-US" b="1" err="1"/>
              <a:t>i</a:t>
            </a:r>
            <a:r>
              <a:rPr lang="en-US" b="1"/>
              <a:t> </a:t>
            </a:r>
            <a:r>
              <a:rPr lang="en-US" b="1" err="1"/>
              <a:t>wyszukiwaniem</a:t>
            </a:r>
            <a:r>
              <a:rPr lang="en-US" b="1"/>
              <a:t> </a:t>
            </a:r>
            <a:r>
              <a:rPr lang="en-US" b="1" err="1"/>
              <a:t>architektury</a:t>
            </a:r>
            <a:r>
              <a:rPr lang="en-US" b="1"/>
              <a:t> </a:t>
            </a:r>
            <a:r>
              <a:rPr lang="en-US" b="1" err="1"/>
              <a:t>neuronowej</a:t>
            </a:r>
            <a:r>
              <a:rPr lang="en-US" b="1"/>
              <a:t>.</a:t>
            </a:r>
          </a:p>
          <a:p>
            <a:pPr marL="0" indent="0">
              <a:buNone/>
            </a:pPr>
            <a:endParaRPr lang="en-US" b="1"/>
          </a:p>
        </p:txBody>
      </p:sp>
    </p:spTree>
    <p:extLst>
      <p:ext uri="{BB962C8B-B14F-4D97-AF65-F5344CB8AC3E}">
        <p14:creationId xmlns:p14="http://schemas.microsoft.com/office/powerpoint/2010/main" val="30143885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6833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The goal of HPO is to identify a hyperparameter configuration that performs well in terms of the estimated generalization error. Often, optimization only concerns a subspace of available hyperparameters because some hyperparameters might be set based on prior knowledge or due to other constraints. One would therefore split up the space of hyperparameters Λ into a subspace of hyperparameters ΛS over which optimization takes place, and the remaining hyperparameters ΛC=Λ/ΛS for which values </a:t>
            </a:r>
            <a:r>
              <a:rPr lang="en-US" err="1"/>
              <a:t>λC</a:t>
            </a:r>
            <a:r>
              <a:rPr lang="en-US"/>
              <a:t> are given exogenously. We define the HPO problem as</a:t>
            </a:r>
          </a:p>
          <a:p>
            <a:pPr marL="0" indent="0">
              <a:buNone/>
            </a:pPr>
            <a:endParaRPr lang="en-US"/>
          </a:p>
          <a:p>
            <a:pPr marL="0" indent="0">
              <a:buNone/>
            </a:pPr>
            <a:r>
              <a:rPr lang="en-US"/>
              <a:t>Here, </a:t>
            </a:r>
            <a:r>
              <a:rPr lang="en-US" err="1"/>
              <a:t>λ∗S</a:t>
            </a:r>
            <a:r>
              <a:rPr lang="en-US"/>
              <a:t> denotes a theoretical optimum, and c(</a:t>
            </a:r>
            <a:r>
              <a:rPr lang="en-US" err="1"/>
              <a:t>λS</a:t>
            </a:r>
            <a:r>
              <a:rPr lang="en-US"/>
              <a:t>) is a shorthand for the estimated generalization error in (2). We refer to Problem 3 as the “second-level” optimization problem.</a:t>
            </a:r>
          </a:p>
          <a:p>
            <a:pPr marL="0" indent="0">
              <a:buNone/>
            </a:pPr>
            <a:endParaRPr lang="en-US"/>
          </a:p>
          <a:p>
            <a:pPr marL="0" indent="0">
              <a:buNone/>
            </a:pPr>
            <a:r>
              <a:rPr lang="en-US"/>
              <a:t>Hyperparameters can be either continuous, discrete, or categorical, and search spaces are often a mix of the different types. The search space may be hierarchical, i.e., some subordinate hyperparameters can only be set in a meaningful way if another parent hyperparameter takes a certain value. In particular, many </a:t>
            </a:r>
            <a:r>
              <a:rPr lang="en-US" err="1"/>
              <a:t>AutoML</a:t>
            </a:r>
            <a:r>
              <a:rPr lang="en-US"/>
              <a:t> frameworks perform optimization over a hierarchical hyperparameter space that represents the components of a complex ML pipeline</a:t>
            </a:r>
          </a:p>
          <a:p>
            <a:pPr marL="0" indent="0">
              <a:buNone/>
            </a:pPr>
            <a:endParaRPr lang="en-US"/>
          </a:p>
          <a:p>
            <a:pPr marL="0" indent="0">
              <a:buNone/>
            </a:pPr>
            <a:endParaRPr lang="en-US" b="1"/>
          </a:p>
          <a:p>
            <a:pPr marL="0" indent="0">
              <a:buNone/>
            </a:pPr>
            <a:r>
              <a:rPr lang="en-US" b="1"/>
              <a:t>Celem HPO jest </a:t>
            </a:r>
            <a:r>
              <a:rPr lang="en-US" b="1" err="1"/>
              <a:t>identyfikacja</a:t>
            </a:r>
            <a:r>
              <a:rPr lang="en-US" b="1"/>
              <a:t> </a:t>
            </a:r>
            <a:r>
              <a:rPr lang="en-US" b="1" err="1"/>
              <a:t>takiej</a:t>
            </a:r>
            <a:r>
              <a:rPr lang="en-US" b="1"/>
              <a:t> </a:t>
            </a:r>
            <a:r>
              <a:rPr lang="en-US" b="1" err="1"/>
              <a:t>konfiguracji</a:t>
            </a:r>
            <a:r>
              <a:rPr lang="en-US" b="1"/>
              <a:t> </a:t>
            </a:r>
            <a:r>
              <a:rPr lang="en-US" b="1" err="1"/>
              <a:t>hiperparametrów</a:t>
            </a:r>
            <a:r>
              <a:rPr lang="en-US" b="1"/>
              <a:t>, </a:t>
            </a:r>
            <a:r>
              <a:rPr lang="en-US" b="1" err="1"/>
              <a:t>która</a:t>
            </a:r>
            <a:r>
              <a:rPr lang="en-US" b="1"/>
              <a:t> </a:t>
            </a:r>
            <a:r>
              <a:rPr lang="en-US" b="1" err="1"/>
              <a:t>daje</a:t>
            </a:r>
            <a:r>
              <a:rPr lang="en-US" b="1"/>
              <a:t> </a:t>
            </a:r>
            <a:r>
              <a:rPr lang="en-US" b="1" err="1"/>
              <a:t>dobre</a:t>
            </a:r>
            <a:r>
              <a:rPr lang="en-US" b="1"/>
              <a:t> </a:t>
            </a:r>
            <a:r>
              <a:rPr lang="en-US" b="1" err="1"/>
              <a:t>wyniki</a:t>
            </a:r>
            <a:r>
              <a:rPr lang="en-US" b="1"/>
              <a:t> pod </a:t>
            </a:r>
            <a:r>
              <a:rPr lang="en-US" b="1" err="1"/>
              <a:t>względem</a:t>
            </a:r>
            <a:r>
              <a:rPr lang="en-US" b="1"/>
              <a:t> </a:t>
            </a:r>
            <a:r>
              <a:rPr lang="en-US" b="1" err="1"/>
              <a:t>oszacowanego</a:t>
            </a:r>
            <a:r>
              <a:rPr lang="en-US" b="1"/>
              <a:t> </a:t>
            </a:r>
            <a:r>
              <a:rPr lang="en-US" b="1" err="1"/>
              <a:t>błędu</a:t>
            </a:r>
            <a:r>
              <a:rPr lang="en-US" b="1"/>
              <a:t> </a:t>
            </a:r>
            <a:r>
              <a:rPr lang="en-US" b="1" err="1"/>
              <a:t>uogólnienia</a:t>
            </a:r>
            <a:r>
              <a:rPr lang="en-US" b="1"/>
              <a:t>. </a:t>
            </a:r>
            <a:r>
              <a:rPr lang="en-US" b="1" err="1"/>
              <a:t>Często</a:t>
            </a:r>
            <a:r>
              <a:rPr lang="en-US" b="1"/>
              <a:t> </a:t>
            </a:r>
            <a:r>
              <a:rPr lang="en-US" b="1" err="1"/>
              <a:t>optymalizacja</a:t>
            </a:r>
            <a:r>
              <a:rPr lang="en-US" b="1"/>
              <a:t> </a:t>
            </a:r>
            <a:r>
              <a:rPr lang="en-US" b="1" err="1"/>
              <a:t>dotyczy</a:t>
            </a:r>
            <a:r>
              <a:rPr lang="en-US" b="1"/>
              <a:t> </a:t>
            </a:r>
            <a:r>
              <a:rPr lang="en-US" b="1" err="1"/>
              <a:t>tylko</a:t>
            </a:r>
            <a:r>
              <a:rPr lang="en-US" b="1"/>
              <a:t> </a:t>
            </a:r>
            <a:r>
              <a:rPr lang="en-US" b="1" err="1"/>
              <a:t>podprzestrzeni</a:t>
            </a:r>
            <a:r>
              <a:rPr lang="en-US" b="1"/>
              <a:t> </a:t>
            </a:r>
            <a:r>
              <a:rPr lang="en-US" b="1" err="1"/>
              <a:t>dostępnych</a:t>
            </a:r>
            <a:r>
              <a:rPr lang="en-US" b="1"/>
              <a:t> </a:t>
            </a:r>
            <a:r>
              <a:rPr lang="en-US" b="1" err="1"/>
              <a:t>hiperparametrów</a:t>
            </a:r>
            <a:r>
              <a:rPr lang="en-US" b="1"/>
              <a:t>, </a:t>
            </a:r>
            <a:r>
              <a:rPr lang="en-US" b="1" err="1"/>
              <a:t>ponieważ</a:t>
            </a:r>
            <a:r>
              <a:rPr lang="en-US" b="1"/>
              <a:t> </a:t>
            </a:r>
            <a:r>
              <a:rPr lang="en-US" b="1" err="1"/>
              <a:t>niektóre</a:t>
            </a:r>
            <a:r>
              <a:rPr lang="en-US" b="1"/>
              <a:t> </a:t>
            </a:r>
            <a:r>
              <a:rPr lang="en-US" b="1" err="1"/>
              <a:t>hiperparametry</a:t>
            </a:r>
            <a:r>
              <a:rPr lang="en-US" b="1"/>
              <a:t> </a:t>
            </a:r>
            <a:r>
              <a:rPr lang="en-US" b="1" err="1"/>
              <a:t>mogą</a:t>
            </a:r>
            <a:r>
              <a:rPr lang="en-US" b="1"/>
              <a:t> </a:t>
            </a:r>
            <a:r>
              <a:rPr lang="en-US" b="1" err="1"/>
              <a:t>być</a:t>
            </a:r>
            <a:r>
              <a:rPr lang="en-US" b="1"/>
              <a:t> </a:t>
            </a:r>
            <a:r>
              <a:rPr lang="en-US" b="1" err="1"/>
              <a:t>ustawione</a:t>
            </a:r>
            <a:r>
              <a:rPr lang="en-US" b="1"/>
              <a:t> </a:t>
            </a:r>
            <a:r>
              <a:rPr lang="en-US" b="1" err="1"/>
              <a:t>na</a:t>
            </a:r>
            <a:r>
              <a:rPr lang="en-US" b="1"/>
              <a:t> </a:t>
            </a:r>
            <a:r>
              <a:rPr lang="en-US" b="1" err="1"/>
              <a:t>podstawie</a:t>
            </a:r>
            <a:r>
              <a:rPr lang="en-US" b="1"/>
              <a:t> </a:t>
            </a:r>
            <a:r>
              <a:rPr lang="en-US" b="1" err="1"/>
              <a:t>wcześniejszej</a:t>
            </a:r>
            <a:r>
              <a:rPr lang="en-US" b="1"/>
              <a:t> </a:t>
            </a:r>
            <a:r>
              <a:rPr lang="en-US" b="1" err="1"/>
              <a:t>wiedzy</a:t>
            </a:r>
            <a:r>
              <a:rPr lang="en-US" b="1"/>
              <a:t> </a:t>
            </a:r>
            <a:r>
              <a:rPr lang="en-US" b="1" err="1"/>
              <a:t>lub</a:t>
            </a:r>
            <a:r>
              <a:rPr lang="en-US" b="1"/>
              <a:t> z </a:t>
            </a:r>
            <a:r>
              <a:rPr lang="en-US" b="1" err="1"/>
              <a:t>powodu</a:t>
            </a:r>
            <a:r>
              <a:rPr lang="en-US" b="1"/>
              <a:t> </a:t>
            </a:r>
            <a:r>
              <a:rPr lang="en-US" b="1" err="1"/>
              <a:t>innych</a:t>
            </a:r>
            <a:r>
              <a:rPr lang="en-US" b="1"/>
              <a:t> </a:t>
            </a:r>
            <a:r>
              <a:rPr lang="en-US" b="1" err="1"/>
              <a:t>ograniczeń</a:t>
            </a:r>
            <a:r>
              <a:rPr lang="en-US" b="1"/>
              <a:t>. </a:t>
            </a:r>
            <a:r>
              <a:rPr lang="en-US" b="1" err="1"/>
              <a:t>Można</a:t>
            </a:r>
            <a:r>
              <a:rPr lang="en-US" b="1"/>
              <a:t> </a:t>
            </a:r>
            <a:r>
              <a:rPr lang="en-US" b="1" err="1"/>
              <a:t>więc</a:t>
            </a:r>
            <a:r>
              <a:rPr lang="en-US" b="1"/>
              <a:t> </a:t>
            </a:r>
            <a:r>
              <a:rPr lang="en-US" b="1" err="1"/>
              <a:t>podzielić</a:t>
            </a:r>
            <a:r>
              <a:rPr lang="en-US" b="1"/>
              <a:t> </a:t>
            </a:r>
            <a:r>
              <a:rPr lang="en-US" b="1" err="1"/>
              <a:t>przestrzeń</a:t>
            </a:r>
            <a:r>
              <a:rPr lang="en-US" b="1"/>
              <a:t> </a:t>
            </a:r>
            <a:r>
              <a:rPr lang="en-US" b="1" err="1"/>
              <a:t>hiperparametrów</a:t>
            </a:r>
            <a:r>
              <a:rPr lang="en-US" b="1"/>
              <a:t> Λ </a:t>
            </a:r>
            <a:r>
              <a:rPr lang="en-US" b="1" err="1"/>
              <a:t>na</a:t>
            </a:r>
            <a:r>
              <a:rPr lang="en-US" b="1"/>
              <a:t> </a:t>
            </a:r>
            <a:r>
              <a:rPr lang="en-US" b="1" err="1"/>
              <a:t>podprzestrzeń</a:t>
            </a:r>
            <a:r>
              <a:rPr lang="en-US" b="1"/>
              <a:t> </a:t>
            </a:r>
            <a:r>
              <a:rPr lang="en-US" b="1" err="1"/>
              <a:t>hiperparametrów</a:t>
            </a:r>
            <a:r>
              <a:rPr lang="en-US" b="1"/>
              <a:t> ΛS, </a:t>
            </a:r>
            <a:r>
              <a:rPr lang="en-US" b="1" err="1"/>
              <a:t>nad</a:t>
            </a:r>
            <a:r>
              <a:rPr lang="en-US" b="1"/>
              <a:t> </a:t>
            </a:r>
            <a:r>
              <a:rPr lang="en-US" b="1" err="1"/>
              <a:t>którą</a:t>
            </a:r>
            <a:r>
              <a:rPr lang="en-US" b="1"/>
              <a:t> </a:t>
            </a:r>
            <a:r>
              <a:rPr lang="en-US" b="1" err="1"/>
              <a:t>odbywa</a:t>
            </a:r>
            <a:r>
              <a:rPr lang="en-US" b="1"/>
              <a:t> </a:t>
            </a:r>
            <a:r>
              <a:rPr lang="en-US" b="1" err="1"/>
              <a:t>się</a:t>
            </a:r>
            <a:r>
              <a:rPr lang="en-US" b="1"/>
              <a:t> </a:t>
            </a:r>
            <a:r>
              <a:rPr lang="en-US" b="1" err="1"/>
              <a:t>optymalizacja</a:t>
            </a:r>
            <a:r>
              <a:rPr lang="en-US" b="1"/>
              <a:t> </a:t>
            </a:r>
            <a:r>
              <a:rPr lang="en-US" b="1" err="1"/>
              <a:t>oraz</a:t>
            </a:r>
            <a:r>
              <a:rPr lang="en-US" b="1"/>
              <a:t> </a:t>
            </a:r>
            <a:r>
              <a:rPr lang="en-US" b="1" err="1"/>
              <a:t>pozostałe</a:t>
            </a:r>
            <a:r>
              <a:rPr lang="en-US" b="1"/>
              <a:t> </a:t>
            </a:r>
            <a:r>
              <a:rPr lang="en-US" b="1" err="1"/>
              <a:t>hiperparametry</a:t>
            </a:r>
            <a:r>
              <a:rPr lang="en-US" b="1"/>
              <a:t> ΛC=Λ/ΛS, </a:t>
            </a:r>
            <a:r>
              <a:rPr lang="en-US" b="1" err="1"/>
              <a:t>dla</a:t>
            </a:r>
            <a:r>
              <a:rPr lang="en-US" b="1"/>
              <a:t> </a:t>
            </a:r>
            <a:r>
              <a:rPr lang="en-US" b="1" err="1"/>
              <a:t>których</a:t>
            </a:r>
            <a:r>
              <a:rPr lang="en-US" b="1"/>
              <a:t> </a:t>
            </a:r>
            <a:r>
              <a:rPr lang="en-US" b="1" err="1"/>
              <a:t>wartości</a:t>
            </a:r>
            <a:r>
              <a:rPr lang="en-US" b="1"/>
              <a:t> </a:t>
            </a:r>
            <a:r>
              <a:rPr lang="en-US" b="1" err="1"/>
              <a:t>λC</a:t>
            </a:r>
            <a:r>
              <a:rPr lang="en-US" b="1"/>
              <a:t> </a:t>
            </a:r>
            <a:r>
              <a:rPr lang="en-US" b="1" err="1"/>
              <a:t>są</a:t>
            </a:r>
            <a:r>
              <a:rPr lang="en-US" b="1"/>
              <a:t> </a:t>
            </a:r>
            <a:r>
              <a:rPr lang="en-US" b="1" err="1"/>
              <a:t>dane</a:t>
            </a:r>
            <a:r>
              <a:rPr lang="en-US" b="1"/>
              <a:t> </a:t>
            </a:r>
            <a:r>
              <a:rPr lang="en-US" b="1" err="1"/>
              <a:t>pochodzący</a:t>
            </a:r>
            <a:r>
              <a:rPr lang="en-US" b="1"/>
              <a:t> z </a:t>
            </a:r>
            <a:r>
              <a:rPr lang="en-US" b="1" err="1"/>
              <a:t>zwenątrz</a:t>
            </a:r>
            <a:r>
              <a:rPr lang="en-US" b="1"/>
              <a:t>.. Problem HPO </a:t>
            </a:r>
            <a:r>
              <a:rPr lang="en-US" b="1" err="1"/>
              <a:t>definiujemy</a:t>
            </a:r>
            <a:r>
              <a:rPr lang="en-US" b="1"/>
              <a:t> </a:t>
            </a:r>
            <a:r>
              <a:rPr lang="en-US" b="1" err="1"/>
              <a:t>jako</a:t>
            </a:r>
            <a:endParaRPr lang="en-US" b="1"/>
          </a:p>
          <a:p>
            <a:pPr marL="0" indent="0">
              <a:buNone/>
            </a:pPr>
            <a:endParaRPr lang="en-US" b="1"/>
          </a:p>
          <a:p>
            <a:pPr>
              <a:buNone/>
            </a:pPr>
            <a:r>
              <a:rPr lang="en-US" b="1"/>
              <a:t>Tutaj </a:t>
            </a:r>
            <a:r>
              <a:rPr lang="en-US" b="1" err="1"/>
              <a:t>λ∗S</a:t>
            </a:r>
            <a:r>
              <a:rPr lang="en-US" b="1"/>
              <a:t> </a:t>
            </a:r>
            <a:r>
              <a:rPr lang="en-US" b="1" err="1"/>
              <a:t>oznacza</a:t>
            </a:r>
            <a:r>
              <a:rPr lang="en-US" b="1"/>
              <a:t> teoretyczne optimum, a c(λS) jest skrótem od szacowanego błędu uogólnienia w (2). Problem 3 nazywamy problemem optymalizacyjnym "drugiego poziomu".</a:t>
            </a:r>
          </a:p>
          <a:p>
            <a:pPr>
              <a:buNone/>
            </a:pPr>
            <a:r>
              <a:rPr lang="en-US" b="1"/>
              <a:t> </a:t>
            </a:r>
          </a:p>
          <a:p>
            <a:pPr marL="0" indent="0">
              <a:buNone/>
            </a:pPr>
            <a:r>
              <a:rPr lang="en-US" b="1" err="1"/>
              <a:t>Hiperparametry</a:t>
            </a:r>
            <a:r>
              <a:rPr lang="en-US" b="1"/>
              <a:t> </a:t>
            </a:r>
            <a:r>
              <a:rPr lang="en-US" b="1" err="1"/>
              <a:t>mogą</a:t>
            </a:r>
            <a:r>
              <a:rPr lang="en-US" b="1"/>
              <a:t> </a:t>
            </a:r>
            <a:r>
              <a:rPr lang="en-US" b="1" err="1"/>
              <a:t>być</a:t>
            </a:r>
            <a:r>
              <a:rPr lang="en-US" b="1"/>
              <a:t> </a:t>
            </a:r>
            <a:r>
              <a:rPr lang="en-US" b="1" err="1"/>
              <a:t>ciągłe</a:t>
            </a:r>
            <a:r>
              <a:rPr lang="en-US" b="1"/>
              <a:t>, </a:t>
            </a:r>
            <a:r>
              <a:rPr lang="en-US" b="1" err="1"/>
              <a:t>dyskretne</a:t>
            </a:r>
            <a:r>
              <a:rPr lang="en-US" b="1"/>
              <a:t> </a:t>
            </a:r>
            <a:r>
              <a:rPr lang="en-US" b="1" err="1"/>
              <a:t>lub</a:t>
            </a:r>
            <a:r>
              <a:rPr lang="en-US" b="1"/>
              <a:t> </a:t>
            </a:r>
            <a:r>
              <a:rPr lang="en-US" b="1" err="1"/>
              <a:t>kategoryczne</a:t>
            </a:r>
            <a:r>
              <a:rPr lang="en-US" b="1"/>
              <a:t>, a </a:t>
            </a:r>
            <a:r>
              <a:rPr lang="en-US" b="1" err="1"/>
              <a:t>przestrzenie</a:t>
            </a:r>
            <a:r>
              <a:rPr lang="en-US" b="1"/>
              <a:t> </a:t>
            </a:r>
            <a:r>
              <a:rPr lang="en-US" b="1" err="1"/>
              <a:t>poszukiwań</a:t>
            </a:r>
            <a:r>
              <a:rPr lang="en-US" b="1"/>
              <a:t> </a:t>
            </a:r>
            <a:r>
              <a:rPr lang="en-US" b="1" err="1"/>
              <a:t>są</a:t>
            </a:r>
            <a:r>
              <a:rPr lang="en-US" b="1"/>
              <a:t> </a:t>
            </a:r>
            <a:r>
              <a:rPr lang="en-US" b="1" err="1"/>
              <a:t>często</a:t>
            </a:r>
            <a:r>
              <a:rPr lang="en-US" b="1"/>
              <a:t> </a:t>
            </a:r>
            <a:r>
              <a:rPr lang="en-US" b="1" err="1"/>
              <a:t>mieszanką</a:t>
            </a:r>
            <a:r>
              <a:rPr lang="en-US" b="1"/>
              <a:t> </a:t>
            </a:r>
            <a:r>
              <a:rPr lang="en-US" b="1" err="1"/>
              <a:t>różnych</a:t>
            </a:r>
            <a:r>
              <a:rPr lang="en-US" b="1"/>
              <a:t> </a:t>
            </a:r>
            <a:r>
              <a:rPr lang="en-US" b="1" err="1"/>
              <a:t>typów</a:t>
            </a:r>
            <a:r>
              <a:rPr lang="en-US" b="1"/>
              <a:t>. </a:t>
            </a:r>
            <a:r>
              <a:rPr lang="en-US" b="1" err="1"/>
              <a:t>Przestrzeń</a:t>
            </a:r>
            <a:r>
              <a:rPr lang="en-US" b="1"/>
              <a:t> </a:t>
            </a:r>
            <a:r>
              <a:rPr lang="en-US" b="1" err="1"/>
              <a:t>poszukiwań</a:t>
            </a:r>
            <a:r>
              <a:rPr lang="en-US" b="1"/>
              <a:t> </a:t>
            </a:r>
            <a:r>
              <a:rPr lang="en-US" b="1" err="1"/>
              <a:t>może</a:t>
            </a:r>
            <a:r>
              <a:rPr lang="en-US" b="1"/>
              <a:t> </a:t>
            </a:r>
            <a:r>
              <a:rPr lang="en-US" b="1" err="1"/>
              <a:t>być</a:t>
            </a:r>
            <a:r>
              <a:rPr lang="en-US" b="1"/>
              <a:t> </a:t>
            </a:r>
            <a:r>
              <a:rPr lang="en-US" b="1" err="1"/>
              <a:t>hierarchiczna</a:t>
            </a:r>
            <a:r>
              <a:rPr lang="en-US" b="1"/>
              <a:t>, </a:t>
            </a:r>
            <a:r>
              <a:rPr lang="en-US" b="1" err="1"/>
              <a:t>tzn</a:t>
            </a:r>
            <a:r>
              <a:rPr lang="en-US" b="1"/>
              <a:t>. </a:t>
            </a:r>
            <a:r>
              <a:rPr lang="en-US" b="1" err="1"/>
              <a:t>niektóre</a:t>
            </a:r>
            <a:r>
              <a:rPr lang="en-US" b="1"/>
              <a:t> </a:t>
            </a:r>
            <a:r>
              <a:rPr lang="en-US" b="1" err="1"/>
              <a:t>podrzędne</a:t>
            </a:r>
            <a:r>
              <a:rPr lang="en-US" b="1"/>
              <a:t> </a:t>
            </a:r>
            <a:r>
              <a:rPr lang="en-US" b="1" err="1"/>
              <a:t>hiperparametry</a:t>
            </a:r>
            <a:r>
              <a:rPr lang="en-US" b="1"/>
              <a:t> </a:t>
            </a:r>
            <a:r>
              <a:rPr lang="en-US" b="1" err="1"/>
              <a:t>mogą</a:t>
            </a:r>
            <a:r>
              <a:rPr lang="en-US" b="1"/>
              <a:t> </a:t>
            </a:r>
            <a:r>
              <a:rPr lang="en-US" b="1" err="1"/>
              <a:t>być</a:t>
            </a:r>
            <a:r>
              <a:rPr lang="en-US" b="1"/>
              <a:t> </a:t>
            </a:r>
            <a:r>
              <a:rPr lang="en-US" b="1" err="1"/>
              <a:t>ustawione</a:t>
            </a:r>
            <a:r>
              <a:rPr lang="en-US" b="1"/>
              <a:t> w </a:t>
            </a:r>
            <a:r>
              <a:rPr lang="en-US" b="1" err="1"/>
              <a:t>znaczący</a:t>
            </a:r>
            <a:r>
              <a:rPr lang="en-US" b="1"/>
              <a:t> </a:t>
            </a:r>
            <a:r>
              <a:rPr lang="en-US" b="1" err="1"/>
              <a:t>sposób</a:t>
            </a:r>
            <a:r>
              <a:rPr lang="en-US" b="1"/>
              <a:t> </a:t>
            </a:r>
            <a:r>
              <a:rPr lang="en-US" b="1" err="1"/>
              <a:t>tylko</a:t>
            </a:r>
            <a:r>
              <a:rPr lang="en-US" b="1"/>
              <a:t> </a:t>
            </a:r>
            <a:r>
              <a:rPr lang="en-US" b="1" err="1"/>
              <a:t>wtedy</a:t>
            </a:r>
            <a:r>
              <a:rPr lang="en-US" b="1"/>
              <a:t>, </a:t>
            </a:r>
            <a:r>
              <a:rPr lang="en-US" b="1" err="1"/>
              <a:t>gdy</a:t>
            </a:r>
            <a:r>
              <a:rPr lang="en-US" b="1"/>
              <a:t> </a:t>
            </a:r>
            <a:r>
              <a:rPr lang="en-US" b="1" err="1"/>
              <a:t>inny</a:t>
            </a:r>
            <a:r>
              <a:rPr lang="en-US" b="1"/>
              <a:t> </a:t>
            </a:r>
            <a:r>
              <a:rPr lang="en-US" b="1" err="1"/>
              <a:t>hiperparametr</a:t>
            </a:r>
            <a:r>
              <a:rPr lang="en-US" b="1"/>
              <a:t> </a:t>
            </a:r>
            <a:r>
              <a:rPr lang="en-US" b="1" err="1"/>
              <a:t>nadrzędny</a:t>
            </a:r>
            <a:r>
              <a:rPr lang="en-US" b="1"/>
              <a:t> </a:t>
            </a:r>
            <a:r>
              <a:rPr lang="en-US" b="1" err="1"/>
              <a:t>przyjmie</a:t>
            </a:r>
            <a:r>
              <a:rPr lang="en-US" b="1"/>
              <a:t> </a:t>
            </a:r>
            <a:r>
              <a:rPr lang="en-US" b="1" err="1"/>
              <a:t>określoną</a:t>
            </a:r>
            <a:r>
              <a:rPr lang="en-US" b="1"/>
              <a:t> </a:t>
            </a:r>
            <a:r>
              <a:rPr lang="en-US" b="1" err="1"/>
              <a:t>wartość</a:t>
            </a:r>
            <a:r>
              <a:rPr lang="en-US" b="1"/>
              <a:t>. W </a:t>
            </a:r>
            <a:r>
              <a:rPr lang="en-US" b="1" err="1"/>
              <a:t>szczególności</a:t>
            </a:r>
            <a:r>
              <a:rPr lang="en-US" b="1"/>
              <a:t>, </a:t>
            </a:r>
            <a:r>
              <a:rPr lang="en-US" b="1" err="1"/>
              <a:t>wiele</a:t>
            </a:r>
            <a:r>
              <a:rPr lang="en-US" b="1"/>
              <a:t> </a:t>
            </a:r>
            <a:r>
              <a:rPr lang="en-US" b="1" err="1"/>
              <a:t>frameworków</a:t>
            </a:r>
            <a:r>
              <a:rPr lang="en-US" b="1"/>
              <a:t> </a:t>
            </a:r>
            <a:r>
              <a:rPr lang="en-US" b="1" err="1"/>
              <a:t>AutoML</a:t>
            </a:r>
            <a:r>
              <a:rPr lang="en-US" b="1"/>
              <a:t> </a:t>
            </a:r>
            <a:r>
              <a:rPr lang="en-US" b="1" err="1"/>
              <a:t>wykonuje</a:t>
            </a:r>
            <a:r>
              <a:rPr lang="en-US" b="1"/>
              <a:t> </a:t>
            </a:r>
            <a:r>
              <a:rPr lang="en-US" b="1" err="1"/>
              <a:t>optymalizację</a:t>
            </a:r>
            <a:r>
              <a:rPr lang="en-US" b="1"/>
              <a:t> </a:t>
            </a:r>
            <a:r>
              <a:rPr lang="en-US" b="1" err="1"/>
              <a:t>nad</a:t>
            </a:r>
            <a:r>
              <a:rPr lang="en-US" b="1"/>
              <a:t> </a:t>
            </a:r>
            <a:r>
              <a:rPr lang="en-US" b="1" err="1"/>
              <a:t>hierarchiczną</a:t>
            </a:r>
            <a:r>
              <a:rPr lang="en-US" b="1"/>
              <a:t> </a:t>
            </a:r>
            <a:r>
              <a:rPr lang="en-US" b="1" err="1"/>
              <a:t>przestrzenią</a:t>
            </a:r>
            <a:r>
              <a:rPr lang="en-US" b="1"/>
              <a:t> </a:t>
            </a:r>
            <a:r>
              <a:rPr lang="en-US" b="1" err="1"/>
              <a:t>hiperparametrów</a:t>
            </a:r>
            <a:r>
              <a:rPr lang="en-US" b="1"/>
              <a:t>, </a:t>
            </a:r>
            <a:r>
              <a:rPr lang="en-US" b="1" err="1"/>
              <a:t>która</a:t>
            </a:r>
            <a:r>
              <a:rPr lang="en-US" b="1"/>
              <a:t> </a:t>
            </a:r>
            <a:r>
              <a:rPr lang="en-US" b="1" err="1"/>
              <a:t>reprezentuje</a:t>
            </a:r>
            <a:r>
              <a:rPr lang="en-US" b="1"/>
              <a:t> </a:t>
            </a:r>
            <a:r>
              <a:rPr lang="en-US" b="1" err="1"/>
              <a:t>składniki</a:t>
            </a:r>
            <a:r>
              <a:rPr lang="en-US" b="1"/>
              <a:t> </a:t>
            </a:r>
            <a:r>
              <a:rPr lang="en-US" b="1" err="1"/>
              <a:t>złożonego</a:t>
            </a:r>
            <a:r>
              <a:rPr lang="en-US" b="1"/>
              <a:t> </a:t>
            </a:r>
            <a:r>
              <a:rPr lang="en-US" b="1" err="1"/>
              <a:t>potoku</a:t>
            </a:r>
            <a:r>
              <a:rPr lang="en-US" b="1"/>
              <a:t> ML [1].</a:t>
            </a:r>
          </a:p>
        </p:txBody>
      </p:sp>
    </p:spTree>
    <p:extLst>
      <p:ext uri="{BB962C8B-B14F-4D97-AF65-F5344CB8AC3E}">
        <p14:creationId xmlns:p14="http://schemas.microsoft.com/office/powerpoint/2010/main" val="3143184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a:t>At </a:t>
            </a:r>
            <a:r>
              <a:rPr lang="pl-PL" err="1"/>
              <a:t>this</a:t>
            </a:r>
            <a:r>
              <a:rPr lang="pl-PL"/>
              <a:t> point, </a:t>
            </a:r>
            <a:r>
              <a:rPr lang="pl-PL" err="1"/>
              <a:t>let’s</a:t>
            </a:r>
            <a:r>
              <a:rPr lang="pl-PL"/>
              <a:t> </a:t>
            </a:r>
            <a:r>
              <a:rPr lang="pl-PL" err="1"/>
              <a:t>add</a:t>
            </a:r>
            <a:r>
              <a:rPr lang="pl-PL"/>
              <a:t> a </a:t>
            </a:r>
            <a:r>
              <a:rPr lang="pl-PL" err="1"/>
              <a:t>multi-fidelity</a:t>
            </a:r>
            <a:r>
              <a:rPr lang="pl-PL"/>
              <a:t> </a:t>
            </a:r>
            <a:r>
              <a:rPr lang="pl-PL" err="1"/>
              <a:t>factor</a:t>
            </a:r>
            <a:r>
              <a:rPr lang="pl-PL"/>
              <a:t> to </a:t>
            </a:r>
            <a:r>
              <a:rPr lang="pl-PL" err="1"/>
              <a:t>what</a:t>
            </a:r>
            <a:r>
              <a:rPr lang="pl-PL"/>
              <a:t> we </a:t>
            </a:r>
            <a:r>
              <a:rPr lang="pl-PL" err="1"/>
              <a:t>already</a:t>
            </a:r>
            <a:r>
              <a:rPr lang="pl-PL"/>
              <a:t> </a:t>
            </a:r>
            <a:r>
              <a:rPr lang="pl-PL" err="1"/>
              <a:t>know</a:t>
            </a:r>
            <a:r>
              <a:rPr lang="pl-PL"/>
              <a:t>.  Just to </a:t>
            </a:r>
            <a:r>
              <a:rPr lang="pl-PL" err="1"/>
              <a:t>remind</a:t>
            </a:r>
            <a:r>
              <a:rPr lang="pl-PL"/>
              <a:t>, </a:t>
            </a:r>
            <a:r>
              <a:rPr lang="en-US" err="1"/>
              <a:t>Multifidelity</a:t>
            </a:r>
            <a:r>
              <a:rPr lang="en-US"/>
              <a:t> HPO algorithms aim to accelerate</a:t>
            </a:r>
            <a:r>
              <a:rPr lang="pl-PL"/>
              <a:t> </a:t>
            </a:r>
            <a:r>
              <a:rPr lang="en-US"/>
              <a:t>the optimization process by exploiting cheaper proxy function</a:t>
            </a:r>
            <a:r>
              <a:rPr lang="pl-PL"/>
              <a:t> </a:t>
            </a:r>
            <a:r>
              <a:rPr lang="en-US"/>
              <a:t>of the objective function</a:t>
            </a:r>
            <a:r>
              <a:rPr lang="pl-PL"/>
              <a:t>. </a:t>
            </a:r>
            <a:r>
              <a:rPr lang="pl-PL" err="1"/>
              <a:t>Let’s</a:t>
            </a:r>
            <a:r>
              <a:rPr lang="pl-PL"/>
              <a:t> </a:t>
            </a:r>
            <a:r>
              <a:rPr lang="pl-PL" err="1"/>
              <a:t>take</a:t>
            </a:r>
            <a:r>
              <a:rPr lang="pl-PL"/>
              <a:t> a </a:t>
            </a:r>
            <a:r>
              <a:rPr lang="pl-PL" err="1"/>
              <a:t>closer</a:t>
            </a:r>
            <a:r>
              <a:rPr lang="pl-PL"/>
              <a:t> </a:t>
            </a:r>
            <a:r>
              <a:rPr lang="pl-PL" err="1"/>
              <a:t>look</a:t>
            </a:r>
            <a:r>
              <a:rPr lang="pl-PL"/>
              <a:t> </a:t>
            </a:r>
            <a:r>
              <a:rPr lang="pl-PL" err="1"/>
              <a:t>at</a:t>
            </a:r>
            <a:r>
              <a:rPr lang="pl-PL"/>
              <a:t> the </a:t>
            </a:r>
            <a:r>
              <a:rPr lang="pl-PL" err="1"/>
              <a:t>second</a:t>
            </a:r>
            <a:r>
              <a:rPr lang="pl-PL"/>
              <a:t> </a:t>
            </a:r>
            <a:r>
              <a:rPr lang="pl-PL" err="1"/>
              <a:t>equation</a:t>
            </a:r>
            <a:r>
              <a:rPr lang="pl-PL"/>
              <a:t>.</a:t>
            </a:r>
          </a:p>
          <a:p>
            <a:pPr marL="0" lvl="0" indent="0" algn="l" rtl="0">
              <a:spcBef>
                <a:spcPts val="0"/>
              </a:spcBef>
              <a:spcAft>
                <a:spcPts val="0"/>
              </a:spcAft>
              <a:buNone/>
            </a:pPr>
            <a:endParaRPr lang="pl-PL"/>
          </a:p>
          <a:p>
            <a:pPr marL="0" lvl="0" indent="0" algn="l" rtl="0">
              <a:spcBef>
                <a:spcPts val="0"/>
              </a:spcBef>
              <a:spcAft>
                <a:spcPts val="0"/>
              </a:spcAft>
              <a:buNone/>
            </a:pPr>
            <a:r>
              <a:rPr lang="pl-PL"/>
              <a:t>In </a:t>
            </a:r>
            <a:r>
              <a:rPr lang="pl-PL" err="1"/>
              <a:t>our</a:t>
            </a:r>
            <a:r>
              <a:rPr lang="pl-PL"/>
              <a:t> </a:t>
            </a:r>
            <a:r>
              <a:rPr lang="pl-PL" err="1"/>
              <a:t>case</a:t>
            </a:r>
            <a:r>
              <a:rPr lang="pl-PL"/>
              <a:t> we </a:t>
            </a:r>
            <a:r>
              <a:rPr lang="pl-PL" err="1"/>
              <a:t>can</a:t>
            </a:r>
            <a:r>
              <a:rPr lang="pl-PL"/>
              <a:t> </a:t>
            </a:r>
            <a:r>
              <a:rPr lang="pl-PL" err="1"/>
              <a:t>cheapen</a:t>
            </a:r>
            <a:r>
              <a:rPr lang="pl-PL"/>
              <a:t> the </a:t>
            </a:r>
            <a:r>
              <a:rPr lang="pl-PL" err="1"/>
              <a:t>evaluation</a:t>
            </a:r>
            <a:r>
              <a:rPr lang="pl-PL"/>
              <a:t> by </a:t>
            </a:r>
            <a:r>
              <a:rPr lang="pl-PL" err="1"/>
              <a:t>reducing</a:t>
            </a:r>
            <a:r>
              <a:rPr lang="pl-PL"/>
              <a:t> the </a:t>
            </a:r>
            <a:r>
              <a:rPr lang="pl-PL" err="1"/>
              <a:t>training</a:t>
            </a:r>
            <a:r>
              <a:rPr lang="pl-PL"/>
              <a:t> </a:t>
            </a:r>
            <a:r>
              <a:rPr lang="pl-PL" err="1"/>
              <a:t>sizes</a:t>
            </a:r>
            <a:r>
              <a:rPr lang="pl-PL"/>
              <a:t> J via </a:t>
            </a:r>
            <a:r>
              <a:rPr lang="pl-PL" err="1"/>
              <a:t>subsampling</a:t>
            </a:r>
            <a:r>
              <a:rPr lang="pl-PL"/>
              <a:t> </a:t>
            </a:r>
            <a:r>
              <a:rPr lang="pl-PL" err="1"/>
              <a:t>or</a:t>
            </a:r>
            <a:r>
              <a:rPr lang="pl-PL"/>
              <a:t> </a:t>
            </a:r>
            <a:r>
              <a:rPr lang="pl-PL" err="1"/>
              <a:t>change</a:t>
            </a:r>
            <a:r>
              <a:rPr lang="pl-PL"/>
              <a:t> </a:t>
            </a:r>
            <a:r>
              <a:rPr lang="pl-PL" err="1"/>
              <a:t>some</a:t>
            </a:r>
            <a:r>
              <a:rPr lang="pl-PL"/>
              <a:t> </a:t>
            </a:r>
            <a:r>
              <a:rPr lang="pl-PL" err="1"/>
              <a:t>components</a:t>
            </a:r>
            <a:r>
              <a:rPr lang="pl-PL"/>
              <a:t> in lambda in a </a:t>
            </a:r>
            <a:r>
              <a:rPr lang="pl-PL" err="1"/>
              <a:t>way</a:t>
            </a:r>
            <a:r>
              <a:rPr lang="pl-PL"/>
              <a:t> </a:t>
            </a:r>
            <a:r>
              <a:rPr lang="pl-PL" err="1"/>
              <a:t>that</a:t>
            </a:r>
            <a:r>
              <a:rPr lang="pl-PL"/>
              <a:t> the </a:t>
            </a:r>
            <a:r>
              <a:rPr lang="pl-PL" err="1"/>
              <a:t>evaluation</a:t>
            </a:r>
            <a:r>
              <a:rPr lang="pl-PL"/>
              <a:t> </a:t>
            </a:r>
            <a:r>
              <a:rPr lang="pl-PL" err="1"/>
              <a:t>is</a:t>
            </a:r>
            <a:r>
              <a:rPr lang="pl-PL"/>
              <a:t> </a:t>
            </a:r>
            <a:r>
              <a:rPr lang="pl-PL" err="1"/>
              <a:t>cheaper</a:t>
            </a:r>
            <a:r>
              <a:rPr lang="pl-PL"/>
              <a:t>. As </a:t>
            </a:r>
            <a:r>
              <a:rPr lang="pl-PL" err="1"/>
              <a:t>such</a:t>
            </a:r>
            <a:r>
              <a:rPr lang="pl-PL"/>
              <a:t> </a:t>
            </a:r>
            <a:r>
              <a:rPr lang="pl-PL" err="1"/>
              <a:t>modifications</a:t>
            </a:r>
            <a:r>
              <a:rPr lang="pl-PL"/>
              <a:t> </a:t>
            </a:r>
            <a:r>
              <a:rPr lang="pl-PL" err="1"/>
              <a:t>can</a:t>
            </a:r>
            <a:r>
              <a:rPr lang="pl-PL"/>
              <a:t> </a:t>
            </a:r>
            <a:r>
              <a:rPr lang="pl-PL" err="1"/>
              <a:t>introduce</a:t>
            </a:r>
            <a:r>
              <a:rPr lang="pl-PL"/>
              <a:t> a </a:t>
            </a:r>
            <a:r>
              <a:rPr lang="pl-PL" err="1"/>
              <a:t>pessimistic</a:t>
            </a:r>
            <a:r>
              <a:rPr lang="pl-PL"/>
              <a:t> </a:t>
            </a:r>
            <a:r>
              <a:rPr lang="pl-PL" err="1"/>
              <a:t>bias</a:t>
            </a:r>
            <a:r>
              <a:rPr lang="pl-PL"/>
              <a:t>, the </a:t>
            </a:r>
            <a:r>
              <a:rPr lang="pl-PL" err="1"/>
              <a:t>authors</a:t>
            </a:r>
            <a:r>
              <a:rPr lang="pl-PL"/>
              <a:t> </a:t>
            </a:r>
            <a:r>
              <a:rPr lang="pl-PL" err="1"/>
              <a:t>introudce</a:t>
            </a:r>
            <a:r>
              <a:rPr lang="pl-PL"/>
              <a:t> a </a:t>
            </a:r>
            <a:r>
              <a:rPr lang="pl-PL" err="1"/>
              <a:t>fidelity</a:t>
            </a:r>
            <a:r>
              <a:rPr lang="pl-PL"/>
              <a:t> </a:t>
            </a:r>
            <a:r>
              <a:rPr lang="pl-PL" err="1"/>
              <a:t>parameter</a:t>
            </a:r>
            <a:r>
              <a:rPr lang="pl-PL"/>
              <a:t> r </a:t>
            </a:r>
            <a:r>
              <a:rPr lang="pl-PL" err="1"/>
              <a:t>that</a:t>
            </a:r>
            <a:r>
              <a:rPr lang="pl-PL"/>
              <a:t> </a:t>
            </a:r>
            <a:r>
              <a:rPr lang="pl-PL" err="1"/>
              <a:t>influences</a:t>
            </a:r>
            <a:r>
              <a:rPr lang="pl-PL"/>
              <a:t> J and lambda. </a:t>
            </a:r>
            <a:r>
              <a:rPr lang="pl-PL" err="1"/>
              <a:t>Typically</a:t>
            </a:r>
            <a:r>
              <a:rPr lang="pl-PL"/>
              <a:t> r </a:t>
            </a:r>
            <a:r>
              <a:rPr lang="pl-PL" err="1"/>
              <a:t>influences</a:t>
            </a:r>
            <a:r>
              <a:rPr lang="pl-PL"/>
              <a:t> </a:t>
            </a:r>
            <a:r>
              <a:rPr lang="pl-PL" err="1"/>
              <a:t>only</a:t>
            </a:r>
            <a:r>
              <a:rPr lang="pl-PL"/>
              <a:t> one of </a:t>
            </a:r>
            <a:r>
              <a:rPr lang="pl-PL" err="1"/>
              <a:t>these</a:t>
            </a:r>
            <a:r>
              <a:rPr lang="pl-PL"/>
              <a:t> </a:t>
            </a:r>
            <a:r>
              <a:rPr lang="pl-PL" err="1"/>
              <a:t>parameters</a:t>
            </a:r>
            <a:r>
              <a:rPr lang="pl-PL"/>
              <a:t>.</a:t>
            </a:r>
          </a:p>
          <a:p>
            <a:pPr marL="0" lvl="0" indent="0" algn="l" rtl="0">
              <a:spcBef>
                <a:spcPts val="0"/>
              </a:spcBef>
              <a:spcAft>
                <a:spcPts val="0"/>
              </a:spcAft>
              <a:buNone/>
            </a:pPr>
            <a:endParaRPr lang="pl-PL"/>
          </a:p>
          <a:p>
            <a:pPr marL="0" lvl="0" indent="0" algn="l" rtl="0">
              <a:spcBef>
                <a:spcPts val="0"/>
              </a:spcBef>
              <a:spcAft>
                <a:spcPts val="0"/>
              </a:spcAft>
              <a:buNone/>
            </a:pPr>
            <a:r>
              <a:rPr lang="pl-PL" err="1"/>
              <a:t>Intuitevely</a:t>
            </a:r>
            <a:r>
              <a:rPr lang="pl-PL"/>
              <a:t> the </a:t>
            </a:r>
            <a:r>
              <a:rPr lang="pl-PL" err="1"/>
              <a:t>higher</a:t>
            </a:r>
            <a:r>
              <a:rPr lang="pl-PL"/>
              <a:t> the </a:t>
            </a:r>
            <a:r>
              <a:rPr lang="pl-PL" err="1"/>
              <a:t>fidelity</a:t>
            </a:r>
            <a:r>
              <a:rPr lang="pl-PL"/>
              <a:t> (</a:t>
            </a:r>
            <a:r>
              <a:rPr lang="pl-PL" err="1"/>
              <a:t>closer</a:t>
            </a:r>
            <a:r>
              <a:rPr lang="pl-PL"/>
              <a:t> to 1) the </a:t>
            </a:r>
            <a:r>
              <a:rPr lang="pl-PL" err="1"/>
              <a:t>better</a:t>
            </a:r>
            <a:r>
              <a:rPr lang="pl-PL"/>
              <a:t> the model in </a:t>
            </a:r>
            <a:r>
              <a:rPr lang="pl-PL" err="1"/>
              <a:t>terms</a:t>
            </a:r>
            <a:r>
              <a:rPr lang="pl-PL"/>
              <a:t> of GE, but </a:t>
            </a:r>
            <a:r>
              <a:rPr lang="pl-PL" err="1"/>
              <a:t>this</a:t>
            </a:r>
            <a:r>
              <a:rPr lang="pl-PL"/>
              <a:t> </a:t>
            </a:r>
            <a:r>
              <a:rPr lang="pl-PL" err="1"/>
              <a:t>case</a:t>
            </a:r>
            <a:r>
              <a:rPr lang="pl-PL"/>
              <a:t> </a:t>
            </a:r>
            <a:r>
              <a:rPr lang="pl-PL" err="1"/>
              <a:t>can</a:t>
            </a:r>
            <a:r>
              <a:rPr lang="pl-PL"/>
              <a:t> </a:t>
            </a:r>
            <a:r>
              <a:rPr lang="pl-PL" err="1"/>
              <a:t>sometimes</a:t>
            </a:r>
            <a:r>
              <a:rPr lang="pl-PL"/>
              <a:t> be </a:t>
            </a:r>
            <a:r>
              <a:rPr lang="pl-PL" err="1"/>
              <a:t>violated</a:t>
            </a:r>
            <a:r>
              <a:rPr lang="pl-PL"/>
              <a:t> </a:t>
            </a:r>
            <a:r>
              <a:rPr lang="pl-PL" err="1"/>
              <a:t>due</a:t>
            </a:r>
            <a:r>
              <a:rPr lang="pl-PL"/>
              <a:t> to </a:t>
            </a:r>
            <a:r>
              <a:rPr lang="pl-PL" err="1"/>
              <a:t>overfitting</a:t>
            </a:r>
            <a:r>
              <a:rPr lang="pl-PL"/>
              <a:t>. </a:t>
            </a:r>
            <a:r>
              <a:rPr lang="pl-PL" err="1"/>
              <a:t>Addtionally</a:t>
            </a:r>
            <a:r>
              <a:rPr lang="pl-PL"/>
              <a:t> we </a:t>
            </a:r>
            <a:r>
              <a:rPr lang="pl-PL" err="1"/>
              <a:t>can</a:t>
            </a:r>
            <a:r>
              <a:rPr lang="pl-PL"/>
              <a:t> </a:t>
            </a:r>
            <a:r>
              <a:rPr lang="pl-PL" err="1"/>
              <a:t>interpret</a:t>
            </a:r>
            <a:r>
              <a:rPr lang="pl-PL"/>
              <a:t> r as the </a:t>
            </a:r>
            <a:r>
              <a:rPr lang="pl-PL" err="1"/>
              <a:t>fraction</a:t>
            </a:r>
            <a:r>
              <a:rPr lang="pl-PL"/>
              <a:t> of the </a:t>
            </a:r>
            <a:r>
              <a:rPr lang="pl-PL" err="1"/>
              <a:t>budget</a:t>
            </a:r>
            <a:r>
              <a:rPr lang="pl-PL"/>
              <a:t> of a single </a:t>
            </a:r>
            <a:r>
              <a:rPr lang="pl-PL" err="1"/>
              <a:t>full</a:t>
            </a:r>
            <a:r>
              <a:rPr lang="pl-PL"/>
              <a:t> </a:t>
            </a:r>
            <a:r>
              <a:rPr lang="pl-PL" err="1"/>
              <a:t>fidelity</a:t>
            </a:r>
            <a:r>
              <a:rPr lang="pl-PL"/>
              <a:t> model </a:t>
            </a:r>
            <a:r>
              <a:rPr lang="pl-PL" err="1"/>
              <a:t>evaluation</a:t>
            </a:r>
            <a:r>
              <a:rPr lang="pl-PL"/>
              <a:t>.</a:t>
            </a:r>
          </a:p>
        </p:txBody>
      </p:sp>
    </p:spTree>
    <p:extLst>
      <p:ext uri="{BB962C8B-B14F-4D97-AF65-F5344CB8AC3E}">
        <p14:creationId xmlns:p14="http://schemas.microsoft.com/office/powerpoint/2010/main" val="3704306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a:t>With the </a:t>
            </a:r>
            <a:r>
              <a:rPr lang="pl-PL" err="1"/>
              <a:t>usage</a:t>
            </a:r>
            <a:r>
              <a:rPr lang="pl-PL"/>
              <a:t> of </a:t>
            </a:r>
            <a:r>
              <a:rPr lang="pl-PL" err="1"/>
              <a:t>previous</a:t>
            </a:r>
            <a:r>
              <a:rPr lang="pl-PL"/>
              <a:t> </a:t>
            </a:r>
            <a:r>
              <a:rPr lang="pl-PL" err="1"/>
              <a:t>information</a:t>
            </a:r>
            <a:r>
              <a:rPr lang="pl-PL"/>
              <a:t>, we </a:t>
            </a:r>
            <a:r>
              <a:rPr lang="pl-PL" err="1"/>
              <a:t>can</a:t>
            </a:r>
            <a:r>
              <a:rPr lang="pl-PL"/>
              <a:t> </a:t>
            </a:r>
            <a:r>
              <a:rPr lang="pl-PL" err="1"/>
              <a:t>now</a:t>
            </a:r>
            <a:r>
              <a:rPr lang="pl-PL"/>
              <a:t> </a:t>
            </a:r>
            <a:r>
              <a:rPr lang="pl-PL" err="1"/>
              <a:t>describe</a:t>
            </a:r>
            <a:r>
              <a:rPr lang="pl-PL"/>
              <a:t> the </a:t>
            </a:r>
            <a:r>
              <a:rPr lang="pl-PL" err="1"/>
              <a:t>proposed</a:t>
            </a:r>
            <a:r>
              <a:rPr lang="pl-PL"/>
              <a:t> HPO </a:t>
            </a:r>
            <a:r>
              <a:rPr lang="pl-PL" err="1"/>
              <a:t>algorithm</a:t>
            </a:r>
            <a:r>
              <a:rPr lang="pl-PL"/>
              <a:t> for a single </a:t>
            </a:r>
            <a:r>
              <a:rPr lang="pl-PL" err="1"/>
              <a:t>synchronous</a:t>
            </a:r>
            <a:r>
              <a:rPr lang="pl-PL"/>
              <a:t> </a:t>
            </a:r>
            <a:r>
              <a:rPr lang="pl-PL" err="1"/>
              <a:t>worker</a:t>
            </a:r>
            <a:r>
              <a:rPr lang="pl-PL"/>
              <a:t>. </a:t>
            </a:r>
            <a:r>
              <a:rPr lang="en-US"/>
              <a:t>Until a predetermined budget</a:t>
            </a:r>
            <a:r>
              <a:rPr lang="pl-PL"/>
              <a:t> </a:t>
            </a:r>
            <a:r>
              <a:rPr lang="en-US"/>
              <a:t>is exhausted, such an algorithm decides in every iteration</a:t>
            </a:r>
            <a:r>
              <a:rPr lang="pl-PL"/>
              <a:t> </a:t>
            </a:r>
            <a:r>
              <a:rPr lang="en-US"/>
              <a:t>1) which configuration(s) </a:t>
            </a:r>
            <a:r>
              <a:rPr lang="en-US" err="1"/>
              <a:t>λS</a:t>
            </a:r>
            <a:r>
              <a:rPr lang="en-US"/>
              <a:t> to</a:t>
            </a:r>
            <a:r>
              <a:rPr lang="pl-PL"/>
              <a:t> </a:t>
            </a:r>
            <a:r>
              <a:rPr lang="en-US"/>
              <a:t>evaluate next and 2) which</a:t>
            </a:r>
            <a:r>
              <a:rPr lang="pl-PL"/>
              <a:t> </a:t>
            </a:r>
            <a:r>
              <a:rPr lang="en-US"/>
              <a:t>fidelity r to use for evaluation; </a:t>
            </a:r>
            <a:r>
              <a:rPr lang="en-US" err="1"/>
              <a:t>nonmultifidelity</a:t>
            </a:r>
            <a:r>
              <a:rPr lang="en-US"/>
              <a:t> algorithms set</a:t>
            </a:r>
            <a:r>
              <a:rPr lang="pl-PL"/>
              <a:t> </a:t>
            </a:r>
            <a:r>
              <a:rPr lang="en-US"/>
              <a:t>this to r = 1 as default.</a:t>
            </a:r>
            <a:endParaRPr lang="pl-PL"/>
          </a:p>
          <a:p>
            <a:pPr marL="0" lvl="0" indent="0" algn="l" rtl="0">
              <a:spcBef>
                <a:spcPts val="0"/>
              </a:spcBef>
              <a:spcAft>
                <a:spcPts val="0"/>
              </a:spcAft>
              <a:buNone/>
            </a:pPr>
            <a:endParaRPr lang="pl-PL"/>
          </a:p>
          <a:p>
            <a:pPr marL="0" lvl="0" indent="0" algn="l" rtl="0">
              <a:spcBef>
                <a:spcPts val="0"/>
              </a:spcBef>
              <a:spcAft>
                <a:spcPts val="0"/>
              </a:spcAft>
              <a:buNone/>
            </a:pPr>
            <a:r>
              <a:rPr lang="pl-PL"/>
              <a:t>The </a:t>
            </a:r>
            <a:r>
              <a:rPr lang="pl-PL" err="1"/>
              <a:t>important</a:t>
            </a:r>
            <a:r>
              <a:rPr lang="pl-PL"/>
              <a:t> </a:t>
            </a:r>
            <a:r>
              <a:rPr lang="pl-PL" err="1"/>
              <a:t>factor</a:t>
            </a:r>
            <a:r>
              <a:rPr lang="pl-PL"/>
              <a:t> </a:t>
            </a:r>
            <a:r>
              <a:rPr lang="pl-PL" err="1"/>
              <a:t>here</a:t>
            </a:r>
            <a:r>
              <a:rPr lang="pl-PL"/>
              <a:t> </a:t>
            </a:r>
            <a:r>
              <a:rPr lang="pl-PL" err="1"/>
              <a:t>is</a:t>
            </a:r>
            <a:r>
              <a:rPr lang="pl-PL"/>
              <a:t> the </a:t>
            </a:r>
            <a:r>
              <a:rPr lang="pl-PL" err="1"/>
              <a:t>archive</a:t>
            </a:r>
            <a:r>
              <a:rPr lang="pl-PL"/>
              <a:t> A </a:t>
            </a:r>
            <a:r>
              <a:rPr lang="pl-PL" err="1"/>
              <a:t>where</a:t>
            </a:r>
            <a:r>
              <a:rPr lang="pl-PL"/>
              <a:t> we </a:t>
            </a:r>
            <a:r>
              <a:rPr lang="pl-PL" err="1"/>
              <a:t>record</a:t>
            </a:r>
            <a:r>
              <a:rPr lang="pl-PL"/>
              <a:t> </a:t>
            </a:r>
            <a:r>
              <a:rPr lang="pl-PL" err="1"/>
              <a:t>previously</a:t>
            </a:r>
            <a:r>
              <a:rPr lang="pl-PL"/>
              <a:t> </a:t>
            </a:r>
            <a:r>
              <a:rPr lang="pl-PL" err="1"/>
              <a:t>proposed</a:t>
            </a:r>
            <a:r>
              <a:rPr lang="pl-PL"/>
              <a:t> </a:t>
            </a:r>
            <a:r>
              <a:rPr lang="pl-PL" err="1"/>
              <a:t>hyperparameter</a:t>
            </a:r>
            <a:r>
              <a:rPr lang="pl-PL"/>
              <a:t> </a:t>
            </a:r>
            <a:r>
              <a:rPr lang="pl-PL" err="1"/>
              <a:t>confidurations</a:t>
            </a:r>
            <a:r>
              <a:rPr lang="pl-PL"/>
              <a:t> and </a:t>
            </a:r>
            <a:r>
              <a:rPr lang="pl-PL" err="1"/>
              <a:t>possibly</a:t>
            </a:r>
            <a:r>
              <a:rPr lang="pl-PL"/>
              <a:t> </a:t>
            </a:r>
            <a:r>
              <a:rPr lang="pl-PL" err="1"/>
              <a:t>their</a:t>
            </a:r>
            <a:r>
              <a:rPr lang="pl-PL"/>
              <a:t> </a:t>
            </a:r>
            <a:r>
              <a:rPr lang="pl-PL" err="1"/>
              <a:t>evaluation</a:t>
            </a:r>
            <a:r>
              <a:rPr lang="pl-PL"/>
              <a:t> </a:t>
            </a:r>
            <a:r>
              <a:rPr lang="pl-PL" err="1"/>
              <a:t>results</a:t>
            </a:r>
            <a:r>
              <a:rPr lang="pl-PL"/>
              <a:t>. </a:t>
            </a:r>
            <a:r>
              <a:rPr lang="pl-PL" err="1"/>
              <a:t>Extremely</a:t>
            </a:r>
            <a:r>
              <a:rPr lang="pl-PL"/>
              <a:t> </a:t>
            </a:r>
            <a:r>
              <a:rPr lang="pl-PL" err="1"/>
              <a:t>benefitial</a:t>
            </a:r>
            <a:r>
              <a:rPr lang="pl-PL"/>
              <a:t> </a:t>
            </a:r>
            <a:r>
              <a:rPr lang="pl-PL" err="1"/>
              <a:t>aspect</a:t>
            </a:r>
            <a:r>
              <a:rPr lang="pl-PL"/>
              <a:t> </a:t>
            </a:r>
            <a:r>
              <a:rPr lang="pl-PL" err="1"/>
              <a:t>is</a:t>
            </a:r>
            <a:r>
              <a:rPr lang="pl-PL"/>
              <a:t> the </a:t>
            </a:r>
            <a:r>
              <a:rPr lang="pl-PL" err="1"/>
              <a:t>possibility</a:t>
            </a:r>
            <a:r>
              <a:rPr lang="pl-PL"/>
              <a:t> to </a:t>
            </a:r>
            <a:r>
              <a:rPr lang="pl-PL" err="1"/>
              <a:t>share</a:t>
            </a:r>
            <a:r>
              <a:rPr lang="pl-PL"/>
              <a:t> </a:t>
            </a:r>
            <a:r>
              <a:rPr lang="pl-PL" err="1"/>
              <a:t>this</a:t>
            </a:r>
            <a:r>
              <a:rPr lang="pl-PL"/>
              <a:t> </a:t>
            </a:r>
            <a:r>
              <a:rPr lang="pl-PL" err="1"/>
              <a:t>database</a:t>
            </a:r>
            <a:r>
              <a:rPr lang="pl-PL"/>
              <a:t> </a:t>
            </a:r>
            <a:r>
              <a:rPr lang="pl-PL" err="1"/>
              <a:t>between</a:t>
            </a:r>
            <a:r>
              <a:rPr lang="pl-PL"/>
              <a:t> </a:t>
            </a:r>
            <a:r>
              <a:rPr lang="pl-PL" err="1"/>
              <a:t>multiple</a:t>
            </a:r>
            <a:r>
              <a:rPr lang="pl-PL"/>
              <a:t> </a:t>
            </a:r>
            <a:r>
              <a:rPr lang="pl-PL" err="1"/>
              <a:t>workers</a:t>
            </a:r>
            <a:r>
              <a:rPr lang="pl-PL"/>
              <a:t> </a:t>
            </a:r>
            <a:r>
              <a:rPr lang="pl-PL" err="1"/>
              <a:t>optimizing</a:t>
            </a:r>
            <a:r>
              <a:rPr lang="pl-PL"/>
              <a:t> </a:t>
            </a:r>
            <a:r>
              <a:rPr lang="pl-PL" err="1"/>
              <a:t>concurrently</a:t>
            </a:r>
            <a:r>
              <a:rPr lang="pl-PL"/>
              <a:t>.</a:t>
            </a:r>
          </a:p>
          <a:p>
            <a:pPr marL="0" lvl="0" indent="0" algn="l" rtl="0">
              <a:spcBef>
                <a:spcPts val="0"/>
              </a:spcBef>
              <a:spcAft>
                <a:spcPts val="0"/>
              </a:spcAft>
              <a:buNone/>
            </a:pPr>
            <a:endParaRPr lang="pl-PL"/>
          </a:p>
          <a:p>
            <a:pPr marL="0" lvl="0" indent="0" algn="l" rtl="0">
              <a:spcBef>
                <a:spcPts val="0"/>
              </a:spcBef>
              <a:spcAft>
                <a:spcPts val="0"/>
              </a:spcAft>
              <a:buNone/>
            </a:pPr>
            <a:r>
              <a:rPr lang="pl-PL"/>
              <a:t>AS we </a:t>
            </a:r>
            <a:r>
              <a:rPr lang="pl-PL" err="1"/>
              <a:t>can</a:t>
            </a:r>
            <a:r>
              <a:rPr lang="pl-PL"/>
              <a:t> </a:t>
            </a:r>
            <a:r>
              <a:rPr lang="pl-PL" err="1"/>
              <a:t>also</a:t>
            </a:r>
            <a:r>
              <a:rPr lang="pl-PL"/>
              <a:t> </a:t>
            </a:r>
            <a:r>
              <a:rPr lang="pl-PL" err="1"/>
              <a:t>see</a:t>
            </a:r>
            <a:r>
              <a:rPr lang="pl-PL"/>
              <a:t> </a:t>
            </a:r>
            <a:r>
              <a:rPr lang="pl-PL" err="1"/>
              <a:t>here</a:t>
            </a:r>
            <a:r>
              <a:rPr lang="pl-PL"/>
              <a:t>, </a:t>
            </a:r>
            <a:r>
              <a:rPr lang="pl-PL" err="1"/>
              <a:t>when</a:t>
            </a:r>
            <a:r>
              <a:rPr lang="pl-PL"/>
              <a:t> a single </a:t>
            </a:r>
            <a:r>
              <a:rPr lang="pl-PL" err="1"/>
              <a:t>worker</a:t>
            </a:r>
            <a:r>
              <a:rPr lang="pl-PL"/>
              <a:t> </a:t>
            </a:r>
            <a:r>
              <a:rPr lang="pl-PL" err="1"/>
              <a:t>uses</a:t>
            </a:r>
            <a:r>
              <a:rPr lang="pl-PL"/>
              <a:t> </a:t>
            </a:r>
            <a:r>
              <a:rPr lang="pl-PL" err="1"/>
              <a:t>up</a:t>
            </a:r>
            <a:r>
              <a:rPr lang="pl-PL"/>
              <a:t> a </a:t>
            </a:r>
            <a:r>
              <a:rPr lang="pl-PL" err="1"/>
              <a:t>budget</a:t>
            </a:r>
            <a:r>
              <a:rPr lang="pl-PL"/>
              <a:t> </a:t>
            </a:r>
            <a:r>
              <a:rPr lang="pl-PL" err="1"/>
              <a:t>it</a:t>
            </a:r>
            <a:r>
              <a:rPr lang="pl-PL"/>
              <a:t> </a:t>
            </a:r>
            <a:r>
              <a:rPr lang="pl-PL" err="1"/>
              <a:t>waits</a:t>
            </a:r>
            <a:r>
              <a:rPr lang="pl-PL"/>
              <a:t> for the </a:t>
            </a:r>
            <a:r>
              <a:rPr lang="pl-PL" err="1"/>
              <a:t>other</a:t>
            </a:r>
            <a:r>
              <a:rPr lang="pl-PL"/>
              <a:t> </a:t>
            </a:r>
            <a:r>
              <a:rPr lang="pl-PL" err="1"/>
              <a:t>ones</a:t>
            </a:r>
            <a:r>
              <a:rPr lang="pl-PL"/>
              <a:t> to </a:t>
            </a:r>
            <a:r>
              <a:rPr lang="pl-PL" err="1"/>
              <a:t>finish</a:t>
            </a:r>
            <a:r>
              <a:rPr lang="pl-PL"/>
              <a:t> and </a:t>
            </a:r>
            <a:r>
              <a:rPr lang="pl-PL" err="1"/>
              <a:t>synchronise</a:t>
            </a:r>
            <a:r>
              <a:rPr lang="pl-PL"/>
              <a:t> with </a:t>
            </a:r>
            <a:r>
              <a:rPr lang="pl-PL" err="1"/>
              <a:t>it</a:t>
            </a:r>
            <a:r>
              <a:rPr lang="pl-PL"/>
              <a:t>.</a:t>
            </a:r>
            <a:endParaRPr/>
          </a:p>
        </p:txBody>
      </p:sp>
    </p:spTree>
    <p:extLst>
      <p:ext uri="{BB962C8B-B14F-4D97-AF65-F5344CB8AC3E}">
        <p14:creationId xmlns:p14="http://schemas.microsoft.com/office/powerpoint/2010/main" val="19159337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a:t>The </a:t>
            </a:r>
            <a:r>
              <a:rPr lang="pl-PL" err="1"/>
              <a:t>algorithm</a:t>
            </a:r>
            <a:r>
              <a:rPr lang="pl-PL"/>
              <a:t> </a:t>
            </a:r>
            <a:r>
              <a:rPr lang="pl-PL" err="1"/>
              <a:t>configuration</a:t>
            </a:r>
            <a:r>
              <a:rPr lang="pl-PL"/>
              <a:t> and design </a:t>
            </a:r>
            <a:r>
              <a:rPr lang="pl-PL" err="1"/>
              <a:t>method</a:t>
            </a:r>
            <a:r>
              <a:rPr lang="pl-PL"/>
              <a:t> </a:t>
            </a:r>
            <a:r>
              <a:rPr lang="pl-PL" err="1"/>
              <a:t>are</a:t>
            </a:r>
            <a:r>
              <a:rPr lang="pl-PL"/>
              <a:t> a major </a:t>
            </a:r>
            <a:r>
              <a:rPr lang="pl-PL" err="1"/>
              <a:t>contribution</a:t>
            </a:r>
            <a:r>
              <a:rPr lang="pl-PL"/>
              <a:t> of </a:t>
            </a:r>
            <a:r>
              <a:rPr lang="pl-PL" err="1"/>
              <a:t>this</a:t>
            </a:r>
            <a:r>
              <a:rPr lang="pl-PL"/>
              <a:t> </a:t>
            </a:r>
            <a:r>
              <a:rPr lang="pl-PL" err="1"/>
              <a:t>article</a:t>
            </a:r>
            <a:r>
              <a:rPr lang="pl-PL"/>
              <a:t>. The </a:t>
            </a:r>
            <a:r>
              <a:rPr lang="pl-PL" err="1"/>
              <a:t>goal</a:t>
            </a:r>
            <a:r>
              <a:rPr lang="pl-PL"/>
              <a:t> </a:t>
            </a:r>
            <a:r>
              <a:rPr lang="pl-PL" err="1"/>
              <a:t>is</a:t>
            </a:r>
            <a:r>
              <a:rPr lang="pl-PL"/>
              <a:t> to design and </a:t>
            </a:r>
            <a:r>
              <a:rPr lang="pl-PL" err="1"/>
              <a:t>configure</a:t>
            </a:r>
            <a:r>
              <a:rPr lang="pl-PL"/>
              <a:t> a </a:t>
            </a:r>
            <a:r>
              <a:rPr lang="pl-PL" err="1"/>
              <a:t>new</a:t>
            </a:r>
            <a:r>
              <a:rPr lang="pl-PL"/>
              <a:t> HPO </a:t>
            </a:r>
            <a:r>
              <a:rPr lang="pl-PL" err="1"/>
              <a:t>algorithm</a:t>
            </a:r>
            <a:r>
              <a:rPr lang="pl-PL"/>
              <a:t> </a:t>
            </a:r>
            <a:r>
              <a:rPr lang="en-US"/>
              <a:t>based on a superset of design choices included in</a:t>
            </a:r>
            <a:r>
              <a:rPr lang="pl-PL"/>
              <a:t> </a:t>
            </a:r>
            <a:r>
              <a:rPr lang="en-US"/>
              <a:t>previously published HPO methods</a:t>
            </a:r>
            <a:r>
              <a:rPr lang="pl-PL"/>
              <a:t>, </a:t>
            </a:r>
            <a:r>
              <a:rPr lang="pl-PL" err="1"/>
              <a:t>such</a:t>
            </a:r>
            <a:r>
              <a:rPr lang="pl-PL"/>
              <a:t> as </a:t>
            </a:r>
            <a:r>
              <a:rPr lang="pl-PL" err="1"/>
              <a:t>Random</a:t>
            </a:r>
            <a:r>
              <a:rPr lang="pl-PL"/>
              <a:t> </a:t>
            </a:r>
            <a:r>
              <a:rPr lang="pl-PL" err="1"/>
              <a:t>Search</a:t>
            </a:r>
            <a:r>
              <a:rPr lang="pl-PL"/>
              <a:t>, </a:t>
            </a:r>
            <a:r>
              <a:rPr lang="pl-PL" err="1"/>
              <a:t>Bayesian</a:t>
            </a:r>
            <a:r>
              <a:rPr lang="pl-PL"/>
              <a:t> </a:t>
            </a:r>
            <a:r>
              <a:rPr lang="pl-PL" err="1"/>
              <a:t>Optimization</a:t>
            </a:r>
            <a:r>
              <a:rPr lang="pl-PL"/>
              <a:t>, </a:t>
            </a:r>
            <a:r>
              <a:rPr lang="pl-PL" err="1"/>
              <a:t>Successive</a:t>
            </a:r>
            <a:r>
              <a:rPr lang="pl-PL"/>
              <a:t> </a:t>
            </a:r>
            <a:r>
              <a:rPr lang="pl-PL" err="1"/>
              <a:t>Halving</a:t>
            </a:r>
            <a:r>
              <a:rPr lang="pl-PL"/>
              <a:t>, </a:t>
            </a:r>
            <a:r>
              <a:rPr lang="pl-PL" err="1"/>
              <a:t>Hyperband</a:t>
            </a:r>
            <a:r>
              <a:rPr lang="pl-PL"/>
              <a:t>, </a:t>
            </a:r>
            <a:r>
              <a:rPr lang="pl-PL" err="1"/>
              <a:t>or</a:t>
            </a:r>
            <a:r>
              <a:rPr lang="pl-PL"/>
              <a:t> </a:t>
            </a:r>
            <a:r>
              <a:rPr lang="pl-PL" err="1"/>
              <a:t>Bayesian</a:t>
            </a:r>
            <a:r>
              <a:rPr lang="pl-PL"/>
              <a:t> </a:t>
            </a:r>
            <a:r>
              <a:rPr lang="pl-PL" err="1"/>
              <a:t>Optimization</a:t>
            </a:r>
            <a:r>
              <a:rPr lang="pl-PL"/>
              <a:t> </a:t>
            </a:r>
            <a:r>
              <a:rPr lang="pl-PL" err="1"/>
              <a:t>Hyperband</a:t>
            </a:r>
            <a:r>
              <a:rPr lang="en-US"/>
              <a:t>.</a:t>
            </a:r>
            <a:endParaRPr lang="pl-PL"/>
          </a:p>
          <a:p>
            <a:pPr marL="0" lvl="0" indent="0" algn="l" rtl="0">
              <a:spcBef>
                <a:spcPts val="0"/>
              </a:spcBef>
              <a:spcAft>
                <a:spcPts val="0"/>
              </a:spcAft>
              <a:buNone/>
            </a:pPr>
            <a:endParaRPr lang="pl-PL"/>
          </a:p>
          <a:p>
            <a:pPr marL="0" lvl="0" indent="0" algn="l" rtl="0">
              <a:spcBef>
                <a:spcPts val="0"/>
              </a:spcBef>
              <a:spcAft>
                <a:spcPts val="0"/>
              </a:spcAft>
              <a:buNone/>
            </a:pPr>
            <a:r>
              <a:rPr lang="pl-PL"/>
              <a:t>The problem </a:t>
            </a:r>
            <a:r>
              <a:rPr lang="pl-PL" err="1"/>
              <a:t>is</a:t>
            </a:r>
            <a:r>
              <a:rPr lang="pl-PL"/>
              <a:t> </a:t>
            </a:r>
            <a:r>
              <a:rPr lang="pl-PL" err="1"/>
              <a:t>quite</a:t>
            </a:r>
            <a:r>
              <a:rPr lang="pl-PL"/>
              <a:t> </a:t>
            </a:r>
            <a:r>
              <a:rPr lang="pl-PL" err="1"/>
              <a:t>similar</a:t>
            </a:r>
            <a:r>
              <a:rPr lang="pl-PL"/>
              <a:t> to HPO, </a:t>
            </a:r>
            <a:r>
              <a:rPr lang="pl-PL" err="1"/>
              <a:t>however</a:t>
            </a:r>
            <a:r>
              <a:rPr lang="pl-PL"/>
              <a:t> in </a:t>
            </a:r>
            <a:r>
              <a:rPr lang="pl-PL" err="1"/>
              <a:t>this</a:t>
            </a:r>
            <a:r>
              <a:rPr lang="pl-PL"/>
              <a:t> </a:t>
            </a:r>
            <a:r>
              <a:rPr lang="pl-PL" err="1"/>
              <a:t>case</a:t>
            </a:r>
            <a:r>
              <a:rPr lang="pl-PL"/>
              <a:t> we </a:t>
            </a:r>
            <a:r>
              <a:rPr lang="pl-PL" err="1"/>
              <a:t>are</a:t>
            </a:r>
            <a:r>
              <a:rPr lang="pl-PL"/>
              <a:t> </a:t>
            </a:r>
            <a:r>
              <a:rPr lang="pl-PL" err="1"/>
              <a:t>adding</a:t>
            </a:r>
            <a:r>
              <a:rPr lang="pl-PL"/>
              <a:t> a </a:t>
            </a:r>
            <a:r>
              <a:rPr lang="pl-PL" err="1"/>
              <a:t>higher</a:t>
            </a:r>
            <a:r>
              <a:rPr lang="pl-PL"/>
              <a:t> </a:t>
            </a:r>
            <a:r>
              <a:rPr lang="pl-PL" err="1"/>
              <a:t>level</a:t>
            </a:r>
            <a:r>
              <a:rPr lang="pl-PL"/>
              <a:t> of </a:t>
            </a:r>
            <a:r>
              <a:rPr lang="pl-PL" err="1"/>
              <a:t>optimization</a:t>
            </a:r>
            <a:r>
              <a:rPr lang="pl-PL"/>
              <a:t> </a:t>
            </a:r>
            <a:r>
              <a:rPr lang="pl-PL" err="1"/>
              <a:t>where</a:t>
            </a:r>
            <a:r>
              <a:rPr lang="pl-PL"/>
              <a:t> we </a:t>
            </a:r>
            <a:r>
              <a:rPr lang="pl-PL" err="1"/>
              <a:t>are</a:t>
            </a:r>
            <a:r>
              <a:rPr lang="pl-PL"/>
              <a:t> </a:t>
            </a:r>
            <a:r>
              <a:rPr lang="pl-PL" err="1"/>
              <a:t>also</a:t>
            </a:r>
            <a:r>
              <a:rPr lang="pl-PL"/>
              <a:t> </a:t>
            </a:r>
            <a:r>
              <a:rPr lang="pl-PL" err="1"/>
              <a:t>optimizing</a:t>
            </a:r>
            <a:r>
              <a:rPr lang="pl-PL"/>
              <a:t> </a:t>
            </a:r>
            <a:r>
              <a:rPr lang="pl-PL" err="1"/>
              <a:t>through</a:t>
            </a:r>
            <a:r>
              <a:rPr lang="pl-PL"/>
              <a:t> </a:t>
            </a:r>
            <a:r>
              <a:rPr lang="pl-PL" err="1"/>
              <a:t>different</a:t>
            </a:r>
            <a:r>
              <a:rPr lang="pl-PL"/>
              <a:t> HPO </a:t>
            </a:r>
            <a:r>
              <a:rPr lang="pl-PL" err="1"/>
              <a:t>algorithms</a:t>
            </a:r>
            <a:r>
              <a:rPr lang="pl-PL"/>
              <a:t>. </a:t>
            </a:r>
            <a:r>
              <a:rPr lang="pl-PL" err="1"/>
              <a:t>This</a:t>
            </a:r>
            <a:r>
              <a:rPr lang="pl-PL"/>
              <a:t> </a:t>
            </a:r>
            <a:r>
              <a:rPr lang="pl-PL" err="1"/>
              <a:t>optmization</a:t>
            </a:r>
            <a:r>
              <a:rPr lang="pl-PL"/>
              <a:t> </a:t>
            </a:r>
            <a:r>
              <a:rPr lang="pl-PL" err="1"/>
              <a:t>is</a:t>
            </a:r>
            <a:r>
              <a:rPr lang="pl-PL"/>
              <a:t> </a:t>
            </a:r>
            <a:r>
              <a:rPr lang="pl-PL" err="1"/>
              <a:t>described</a:t>
            </a:r>
            <a:r>
              <a:rPr lang="pl-PL"/>
              <a:t> as a </a:t>
            </a:r>
            <a:r>
              <a:rPr lang="pl-PL" err="1"/>
              <a:t>thrid</a:t>
            </a:r>
            <a:r>
              <a:rPr lang="pl-PL"/>
              <a:t> </a:t>
            </a:r>
            <a:r>
              <a:rPr lang="pl-PL" err="1"/>
              <a:t>level</a:t>
            </a:r>
            <a:r>
              <a:rPr lang="pl-PL"/>
              <a:t> </a:t>
            </a:r>
            <a:r>
              <a:rPr lang="pl-PL" err="1"/>
              <a:t>optimization</a:t>
            </a:r>
            <a:endParaRPr lang="pl-PL"/>
          </a:p>
          <a:p>
            <a:pPr marL="0" lvl="0" indent="0" algn="l" rtl="0">
              <a:spcBef>
                <a:spcPts val="0"/>
              </a:spcBef>
              <a:spcAft>
                <a:spcPts val="0"/>
              </a:spcAft>
              <a:buNone/>
            </a:pPr>
            <a:endParaRPr lang="pl-PL"/>
          </a:p>
          <a:p>
            <a:pPr marL="0" lvl="0" indent="0" algn="l" rtl="0">
              <a:spcBef>
                <a:spcPts val="0"/>
              </a:spcBef>
              <a:spcAft>
                <a:spcPts val="0"/>
              </a:spcAft>
              <a:buNone/>
            </a:pPr>
            <a:r>
              <a:rPr lang="en-US"/>
              <a:t>The algorithm configuration problem can be formally</a:t>
            </a:r>
            <a:r>
              <a:rPr lang="pl-PL"/>
              <a:t> </a:t>
            </a:r>
            <a:r>
              <a:rPr lang="en-US"/>
              <a:t>stated as follows. Given an algorithm A :  ×  → </a:t>
            </a:r>
            <a:r>
              <a:rPr lang="pl-PL"/>
              <a:t> </a:t>
            </a:r>
            <a:r>
              <a:rPr lang="en-US"/>
              <a:t>parameterized by γ  and a distribution P over problem</a:t>
            </a:r>
            <a:r>
              <a:rPr lang="pl-PL"/>
              <a:t> </a:t>
            </a:r>
            <a:r>
              <a:rPr lang="en-US"/>
              <a:t>instances </a:t>
            </a:r>
            <a:r>
              <a:rPr lang="pl-PL"/>
              <a:t>omega</a:t>
            </a:r>
            <a:r>
              <a:rPr lang="en-US"/>
              <a:t> together with a cost metric ζ , we must find</a:t>
            </a:r>
            <a:r>
              <a:rPr lang="pl-PL"/>
              <a:t> </a:t>
            </a:r>
            <a:r>
              <a:rPr lang="en-US"/>
              <a:t>a parameter setting γ</a:t>
            </a:r>
            <a:r>
              <a:rPr lang="pl-PL"/>
              <a:t> </a:t>
            </a:r>
            <a:r>
              <a:rPr lang="en-US"/>
              <a:t>∗ that minimizes the expected ζ(A)</a:t>
            </a:r>
            <a:r>
              <a:rPr lang="pl-PL"/>
              <a:t> </a:t>
            </a:r>
            <a:r>
              <a:rPr lang="en-US"/>
              <a:t>over P</a:t>
            </a:r>
            <a:r>
              <a:rPr lang="pl-PL"/>
              <a:t> omega. </a:t>
            </a:r>
            <a:r>
              <a:rPr lang="en-US"/>
              <a:t>In our example, </a:t>
            </a:r>
            <a:r>
              <a:rPr lang="pl-PL"/>
              <a:t>Gamma</a:t>
            </a:r>
            <a:r>
              <a:rPr lang="en-US"/>
              <a:t> corresponds to the space of possible components</a:t>
            </a:r>
            <a:r>
              <a:rPr lang="pl-PL"/>
              <a:t> </a:t>
            </a:r>
            <a:r>
              <a:rPr lang="en-US"/>
              <a:t>of our HPO method and </a:t>
            </a:r>
            <a:r>
              <a:rPr lang="pl-PL"/>
              <a:t>omega</a:t>
            </a:r>
            <a:r>
              <a:rPr lang="en-US"/>
              <a:t> corresponds to a class of</a:t>
            </a:r>
            <a:r>
              <a:rPr lang="pl-PL"/>
              <a:t> </a:t>
            </a:r>
            <a:r>
              <a:rPr lang="en-US"/>
              <a:t>HPO problems (i.e., ML methods and datasets on which they</a:t>
            </a:r>
            <a:r>
              <a:rPr lang="pl-PL"/>
              <a:t> </a:t>
            </a:r>
            <a:r>
              <a:rPr lang="en-US"/>
              <a:t>are evaluated) for which their configuration should be optimal.</a:t>
            </a:r>
            <a:endParaRPr/>
          </a:p>
        </p:txBody>
      </p:sp>
    </p:spTree>
    <p:extLst>
      <p:ext uri="{BB962C8B-B14F-4D97-AF65-F5344CB8AC3E}">
        <p14:creationId xmlns:p14="http://schemas.microsoft.com/office/powerpoint/2010/main" val="31397647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err="1"/>
              <a:t>Finally</a:t>
            </a:r>
            <a:r>
              <a:rPr lang="pl-PL"/>
              <a:t> </a:t>
            </a:r>
            <a:r>
              <a:rPr lang="pl-PL" err="1"/>
              <a:t>we’ve</a:t>
            </a:r>
            <a:r>
              <a:rPr lang="pl-PL"/>
              <a:t> </a:t>
            </a:r>
            <a:r>
              <a:rPr lang="pl-PL" err="1"/>
              <a:t>come</a:t>
            </a:r>
            <a:r>
              <a:rPr lang="pl-PL"/>
              <a:t> to the </a:t>
            </a:r>
            <a:r>
              <a:rPr lang="pl-PL" err="1"/>
              <a:t>main</a:t>
            </a:r>
            <a:r>
              <a:rPr lang="pl-PL"/>
              <a:t> </a:t>
            </a:r>
            <a:r>
              <a:rPr lang="pl-PL" err="1"/>
              <a:t>contribution</a:t>
            </a:r>
            <a:r>
              <a:rPr lang="pl-PL"/>
              <a:t> of </a:t>
            </a:r>
            <a:r>
              <a:rPr lang="pl-PL" err="1"/>
              <a:t>this</a:t>
            </a:r>
            <a:r>
              <a:rPr lang="pl-PL"/>
              <a:t> </a:t>
            </a:r>
            <a:r>
              <a:rPr lang="pl-PL" err="1"/>
              <a:t>paper</a:t>
            </a:r>
            <a:r>
              <a:rPr lang="pl-PL"/>
              <a:t> </a:t>
            </a:r>
            <a:r>
              <a:rPr lang="pl-PL" err="1"/>
              <a:t>which</a:t>
            </a:r>
            <a:r>
              <a:rPr lang="pl-PL"/>
              <a:t> </a:t>
            </a:r>
            <a:r>
              <a:rPr lang="pl-PL" err="1"/>
              <a:t>is</a:t>
            </a:r>
            <a:r>
              <a:rPr lang="pl-PL"/>
              <a:t> a SMASHY </a:t>
            </a:r>
            <a:r>
              <a:rPr lang="pl-PL" err="1"/>
              <a:t>algorithm</a:t>
            </a:r>
            <a:r>
              <a:rPr lang="pl-PL"/>
              <a:t>. </a:t>
            </a:r>
          </a:p>
          <a:p>
            <a:pPr marL="0" lvl="0" indent="0" algn="l" rtl="0">
              <a:spcBef>
                <a:spcPts val="0"/>
              </a:spcBef>
              <a:spcAft>
                <a:spcPts val="0"/>
              </a:spcAft>
              <a:buNone/>
            </a:pPr>
            <a:endParaRPr lang="pl-PL"/>
          </a:p>
          <a:p>
            <a:pPr marL="0" lvl="0" indent="0" algn="l" rtl="0">
              <a:spcBef>
                <a:spcPts val="0"/>
              </a:spcBef>
              <a:spcAft>
                <a:spcPts val="0"/>
              </a:spcAft>
              <a:buNone/>
            </a:pPr>
            <a:r>
              <a:rPr lang="pl-PL"/>
              <a:t>The</a:t>
            </a:r>
            <a:r>
              <a:rPr lang="en-US"/>
              <a:t> aim </a:t>
            </a:r>
            <a:r>
              <a:rPr lang="pl-PL"/>
              <a:t>of the </a:t>
            </a:r>
            <a:r>
              <a:rPr lang="pl-PL" err="1"/>
              <a:t>research</a:t>
            </a:r>
            <a:r>
              <a:rPr lang="pl-PL"/>
              <a:t> was </a:t>
            </a:r>
            <a:r>
              <a:rPr lang="en-US"/>
              <a:t>to find an HPO algorithm that performs particularly</a:t>
            </a:r>
            <a:r>
              <a:rPr lang="pl-PL"/>
              <a:t> </a:t>
            </a:r>
            <a:r>
              <a:rPr lang="en-US"/>
              <a:t>well in the </a:t>
            </a:r>
            <a:r>
              <a:rPr lang="en-US" err="1"/>
              <a:t>multifidelity</a:t>
            </a:r>
            <a:r>
              <a:rPr lang="en-US"/>
              <a:t> setting. </a:t>
            </a:r>
            <a:r>
              <a:rPr lang="pl-PL"/>
              <a:t>The </a:t>
            </a:r>
            <a:r>
              <a:rPr lang="pl-PL" err="1"/>
              <a:t>framework</a:t>
            </a:r>
            <a:r>
              <a:rPr lang="pl-PL"/>
              <a:t> </a:t>
            </a:r>
            <a:r>
              <a:rPr lang="pl-PL" err="1"/>
              <a:t>proposed</a:t>
            </a:r>
            <a:r>
              <a:rPr lang="pl-PL"/>
              <a:t> in </a:t>
            </a:r>
            <a:r>
              <a:rPr lang="pl-PL" err="1"/>
              <a:t>this</a:t>
            </a:r>
            <a:r>
              <a:rPr lang="pl-PL"/>
              <a:t> </a:t>
            </a:r>
            <a:r>
              <a:rPr lang="pl-PL" err="1"/>
              <a:t>paper</a:t>
            </a:r>
            <a:r>
              <a:rPr lang="pl-PL"/>
              <a:t> </a:t>
            </a:r>
            <a:r>
              <a:rPr lang="pl-PL" err="1"/>
              <a:t>designs</a:t>
            </a:r>
            <a:r>
              <a:rPr lang="pl-PL"/>
              <a:t> </a:t>
            </a:r>
            <a:r>
              <a:rPr lang="pl-PL" err="1"/>
              <a:t>an</a:t>
            </a:r>
            <a:r>
              <a:rPr lang="pl-PL"/>
              <a:t> </a:t>
            </a:r>
            <a:r>
              <a:rPr lang="pl-PL" err="1"/>
              <a:t>algorithm</a:t>
            </a:r>
            <a:r>
              <a:rPr lang="pl-PL"/>
              <a:t> by </a:t>
            </a:r>
            <a:r>
              <a:rPr lang="pl-PL" err="1"/>
              <a:t>optimization</a:t>
            </a:r>
            <a:r>
              <a:rPr lang="pl-PL"/>
              <a:t> </a:t>
            </a:r>
            <a:r>
              <a:rPr lang="pl-PL" err="1"/>
              <a:t>while</a:t>
            </a:r>
            <a:r>
              <a:rPr lang="pl-PL"/>
              <a:t> </a:t>
            </a:r>
            <a:r>
              <a:rPr lang="pl-PL" err="1"/>
              <a:t>using</a:t>
            </a:r>
            <a:r>
              <a:rPr lang="pl-PL"/>
              <a:t> the </a:t>
            </a:r>
            <a:r>
              <a:rPr lang="pl-PL" err="1"/>
              <a:t>space</a:t>
            </a:r>
            <a:r>
              <a:rPr lang="pl-PL"/>
              <a:t> of the </a:t>
            </a:r>
            <a:r>
              <a:rPr lang="pl-PL" err="1"/>
              <a:t>aformentioned</a:t>
            </a:r>
            <a:r>
              <a:rPr lang="pl-PL"/>
              <a:t> HPO </a:t>
            </a:r>
            <a:r>
              <a:rPr lang="pl-PL" err="1"/>
              <a:t>candidates</a:t>
            </a:r>
            <a:r>
              <a:rPr lang="pl-PL"/>
              <a:t> </a:t>
            </a:r>
            <a:r>
              <a:rPr lang="pl-PL" err="1"/>
              <a:t>similar</a:t>
            </a:r>
            <a:r>
              <a:rPr lang="pl-PL"/>
              <a:t> to HB.</a:t>
            </a:r>
          </a:p>
          <a:p>
            <a:pPr marL="0" lvl="0" indent="0" algn="l" rtl="0">
              <a:spcBef>
                <a:spcPts val="0"/>
              </a:spcBef>
              <a:spcAft>
                <a:spcPts val="0"/>
              </a:spcAft>
              <a:buNone/>
            </a:pPr>
            <a:endParaRPr lang="pl-PL"/>
          </a:p>
          <a:p>
            <a:pPr marL="0" lvl="0" indent="0" algn="l" rtl="0">
              <a:spcBef>
                <a:spcPts val="0"/>
              </a:spcBef>
              <a:spcAft>
                <a:spcPts val="0"/>
              </a:spcAft>
              <a:buNone/>
            </a:pPr>
            <a:r>
              <a:rPr lang="pl-PL"/>
              <a:t>The </a:t>
            </a:r>
            <a:r>
              <a:rPr lang="pl-PL" err="1"/>
              <a:t>algorithm</a:t>
            </a:r>
            <a:r>
              <a:rPr lang="pl-PL"/>
              <a:t> </a:t>
            </a:r>
            <a:r>
              <a:rPr lang="pl-PL" err="1"/>
              <a:t>presented</a:t>
            </a:r>
            <a:r>
              <a:rPr lang="pl-PL"/>
              <a:t> on </a:t>
            </a:r>
            <a:r>
              <a:rPr lang="pl-PL" err="1"/>
              <a:t>this</a:t>
            </a:r>
            <a:r>
              <a:rPr lang="pl-PL"/>
              <a:t> </a:t>
            </a:r>
            <a:r>
              <a:rPr lang="pl-PL" err="1"/>
              <a:t>slide</a:t>
            </a:r>
            <a:r>
              <a:rPr lang="pl-PL"/>
              <a:t> </a:t>
            </a:r>
            <a:r>
              <a:rPr lang="pl-PL" err="1"/>
              <a:t>presents</a:t>
            </a:r>
            <a:r>
              <a:rPr lang="pl-PL"/>
              <a:t> a </a:t>
            </a:r>
            <a:r>
              <a:rPr lang="pl-PL" err="1"/>
              <a:t>solution</a:t>
            </a:r>
            <a:r>
              <a:rPr lang="pl-PL"/>
              <a:t> </a:t>
            </a:r>
            <a:r>
              <a:rPr lang="pl-PL" err="1"/>
              <a:t>which</a:t>
            </a:r>
            <a:r>
              <a:rPr lang="pl-PL"/>
              <a:t> </a:t>
            </a:r>
            <a:r>
              <a:rPr lang="pl-PL" err="1"/>
              <a:t>can</a:t>
            </a:r>
            <a:r>
              <a:rPr lang="pl-PL"/>
              <a:t> be </a:t>
            </a:r>
            <a:r>
              <a:rPr lang="pl-PL" err="1"/>
              <a:t>configured</a:t>
            </a:r>
            <a:r>
              <a:rPr lang="pl-PL"/>
              <a:t> </a:t>
            </a:r>
            <a:r>
              <a:rPr lang="pl-PL" err="1"/>
              <a:t>using</a:t>
            </a:r>
            <a:r>
              <a:rPr lang="pl-PL"/>
              <a:t> the </a:t>
            </a:r>
            <a:r>
              <a:rPr lang="pl-PL" err="1"/>
              <a:t>thrid-level</a:t>
            </a:r>
            <a:r>
              <a:rPr lang="pl-PL"/>
              <a:t> </a:t>
            </a:r>
            <a:r>
              <a:rPr lang="pl-PL" err="1"/>
              <a:t>optimization</a:t>
            </a:r>
            <a:r>
              <a:rPr lang="pl-PL"/>
              <a:t>. The </a:t>
            </a:r>
            <a:r>
              <a:rPr lang="pl-PL" err="1"/>
              <a:t>main</a:t>
            </a:r>
            <a:r>
              <a:rPr lang="pl-PL"/>
              <a:t> </a:t>
            </a:r>
            <a:r>
              <a:rPr lang="pl-PL" err="1"/>
              <a:t>difference</a:t>
            </a:r>
            <a:r>
              <a:rPr lang="pl-PL"/>
              <a:t> in </a:t>
            </a:r>
            <a:r>
              <a:rPr lang="pl-PL" err="1"/>
              <a:t>comparison</a:t>
            </a:r>
            <a:r>
              <a:rPr lang="pl-PL"/>
              <a:t> to the </a:t>
            </a:r>
            <a:r>
              <a:rPr lang="pl-PL" err="1"/>
              <a:t>generic</a:t>
            </a:r>
            <a:r>
              <a:rPr lang="pl-PL"/>
              <a:t> HPO </a:t>
            </a:r>
            <a:r>
              <a:rPr lang="pl-PL" err="1"/>
              <a:t>Algorithm</a:t>
            </a:r>
            <a:r>
              <a:rPr lang="pl-PL"/>
              <a:t> </a:t>
            </a:r>
            <a:r>
              <a:rPr lang="pl-PL" err="1"/>
              <a:t>is</a:t>
            </a:r>
            <a:r>
              <a:rPr lang="pl-PL"/>
              <a:t> </a:t>
            </a:r>
            <a:r>
              <a:rPr lang="pl-PL" err="1"/>
              <a:t>more</a:t>
            </a:r>
            <a:r>
              <a:rPr lang="pl-PL"/>
              <a:t> </a:t>
            </a:r>
            <a:r>
              <a:rPr lang="pl-PL" err="1"/>
              <a:t>explicitly</a:t>
            </a:r>
            <a:r>
              <a:rPr lang="pl-PL"/>
              <a:t> </a:t>
            </a:r>
            <a:r>
              <a:rPr lang="pl-PL" err="1"/>
              <a:t>specifed</a:t>
            </a:r>
            <a:r>
              <a:rPr lang="pl-PL"/>
              <a:t> </a:t>
            </a:r>
            <a:r>
              <a:rPr lang="pl-PL" err="1"/>
              <a:t>Propose</a:t>
            </a:r>
            <a:r>
              <a:rPr lang="pl-PL"/>
              <a:t> part, </a:t>
            </a:r>
            <a:r>
              <a:rPr lang="pl-PL" err="1"/>
              <a:t>however</a:t>
            </a:r>
            <a:r>
              <a:rPr lang="pl-PL"/>
              <a:t> I </a:t>
            </a:r>
            <a:r>
              <a:rPr lang="pl-PL" err="1"/>
              <a:t>don’t</a:t>
            </a:r>
            <a:r>
              <a:rPr lang="pl-PL"/>
              <a:t> </a:t>
            </a:r>
            <a:r>
              <a:rPr lang="pl-PL" err="1"/>
              <a:t>recommend</a:t>
            </a:r>
            <a:r>
              <a:rPr lang="pl-PL"/>
              <a:t> </a:t>
            </a:r>
            <a:r>
              <a:rPr lang="pl-PL" err="1"/>
              <a:t>focusing</a:t>
            </a:r>
            <a:r>
              <a:rPr lang="pl-PL"/>
              <a:t> on the </a:t>
            </a:r>
            <a:r>
              <a:rPr lang="pl-PL" err="1"/>
              <a:t>details</a:t>
            </a:r>
            <a:r>
              <a:rPr lang="pl-PL"/>
              <a:t> of </a:t>
            </a:r>
            <a:r>
              <a:rPr lang="pl-PL" err="1"/>
              <a:t>this</a:t>
            </a:r>
            <a:r>
              <a:rPr lang="pl-PL"/>
              <a:t> </a:t>
            </a:r>
            <a:r>
              <a:rPr lang="pl-PL" err="1"/>
              <a:t>algorithm</a:t>
            </a:r>
            <a:r>
              <a:rPr lang="pl-PL"/>
              <a:t> </a:t>
            </a:r>
            <a:r>
              <a:rPr lang="pl-PL" err="1"/>
              <a:t>during</a:t>
            </a:r>
            <a:r>
              <a:rPr lang="pl-PL"/>
              <a:t> the </a:t>
            </a:r>
            <a:r>
              <a:rPr lang="pl-PL" err="1"/>
              <a:t>presentation</a:t>
            </a:r>
            <a:r>
              <a:rPr lang="pl-PL"/>
              <a:t> as </a:t>
            </a:r>
            <a:r>
              <a:rPr lang="pl-PL" err="1"/>
              <a:t>it</a:t>
            </a:r>
            <a:r>
              <a:rPr lang="pl-PL"/>
              <a:t> </a:t>
            </a:r>
            <a:r>
              <a:rPr lang="pl-PL" err="1"/>
              <a:t>contains</a:t>
            </a:r>
            <a:r>
              <a:rPr lang="pl-PL"/>
              <a:t> </a:t>
            </a:r>
            <a:r>
              <a:rPr lang="pl-PL" err="1"/>
              <a:t>dozens</a:t>
            </a:r>
            <a:r>
              <a:rPr lang="pl-PL"/>
              <a:t> of </a:t>
            </a:r>
            <a:r>
              <a:rPr lang="pl-PL" err="1"/>
              <a:t>varaibles</a:t>
            </a:r>
            <a:r>
              <a:rPr lang="pl-PL"/>
              <a:t> and </a:t>
            </a:r>
            <a:r>
              <a:rPr lang="pl-PL" err="1"/>
              <a:t>is</a:t>
            </a:r>
            <a:r>
              <a:rPr lang="pl-PL"/>
              <a:t> hard to </a:t>
            </a:r>
            <a:r>
              <a:rPr lang="pl-PL" err="1"/>
              <a:t>analyse</a:t>
            </a:r>
            <a:r>
              <a:rPr lang="pl-PL"/>
              <a:t> </a:t>
            </a:r>
            <a:r>
              <a:rPr lang="pl-PL" err="1"/>
              <a:t>it</a:t>
            </a:r>
            <a:r>
              <a:rPr lang="pl-PL"/>
              <a:t> </a:t>
            </a:r>
            <a:r>
              <a:rPr lang="pl-PL" err="1"/>
              <a:t>this</a:t>
            </a:r>
            <a:r>
              <a:rPr lang="pl-PL"/>
              <a:t> </a:t>
            </a:r>
            <a:r>
              <a:rPr lang="pl-PL" err="1"/>
              <a:t>way</a:t>
            </a:r>
            <a:r>
              <a:rPr lang="pl-PL"/>
              <a:t>.</a:t>
            </a:r>
          </a:p>
          <a:p>
            <a:pPr marL="0" lvl="0" indent="0" algn="l" rtl="0">
              <a:spcBef>
                <a:spcPts val="0"/>
              </a:spcBef>
              <a:spcAft>
                <a:spcPts val="0"/>
              </a:spcAft>
              <a:buNone/>
            </a:pPr>
            <a:endParaRPr lang="pl-PL"/>
          </a:p>
          <a:p>
            <a:pPr marL="0" lvl="0" indent="0" algn="l" rtl="0">
              <a:spcBef>
                <a:spcPts val="0"/>
              </a:spcBef>
              <a:spcAft>
                <a:spcPts val="0"/>
              </a:spcAft>
              <a:buNone/>
            </a:pPr>
            <a:r>
              <a:rPr lang="pl-PL" err="1"/>
              <a:t>Let’s</a:t>
            </a:r>
            <a:r>
              <a:rPr lang="pl-PL"/>
              <a:t> </a:t>
            </a:r>
            <a:r>
              <a:rPr lang="pl-PL" err="1"/>
              <a:t>focus</a:t>
            </a:r>
            <a:r>
              <a:rPr lang="pl-PL"/>
              <a:t> on the </a:t>
            </a:r>
            <a:r>
              <a:rPr lang="pl-PL" err="1"/>
              <a:t>two</a:t>
            </a:r>
            <a:r>
              <a:rPr lang="pl-PL"/>
              <a:t> </a:t>
            </a:r>
            <a:r>
              <a:rPr lang="pl-PL" err="1"/>
              <a:t>main</a:t>
            </a:r>
            <a:r>
              <a:rPr lang="pl-PL"/>
              <a:t> </a:t>
            </a:r>
            <a:r>
              <a:rPr lang="pl-PL" err="1"/>
              <a:t>parts</a:t>
            </a:r>
            <a:r>
              <a:rPr lang="pl-PL"/>
              <a:t> of the </a:t>
            </a:r>
            <a:r>
              <a:rPr lang="pl-PL" err="1"/>
              <a:t>algorithm</a:t>
            </a:r>
            <a:r>
              <a:rPr lang="pl-PL"/>
              <a:t>: the </a:t>
            </a:r>
            <a:r>
              <a:rPr lang="pl-PL" err="1"/>
              <a:t>first</a:t>
            </a:r>
            <a:r>
              <a:rPr lang="pl-PL"/>
              <a:t> </a:t>
            </a:r>
            <a:r>
              <a:rPr lang="pl-PL" err="1"/>
              <a:t>if</a:t>
            </a:r>
            <a:r>
              <a:rPr lang="pl-PL"/>
              <a:t> </a:t>
            </a:r>
            <a:r>
              <a:rPr lang="pl-PL" err="1"/>
              <a:t>is</a:t>
            </a:r>
            <a:r>
              <a:rPr lang="pl-PL"/>
              <a:t> the </a:t>
            </a:r>
            <a:r>
              <a:rPr lang="pl-PL" err="1"/>
              <a:t>generation</a:t>
            </a:r>
            <a:r>
              <a:rPr lang="pl-PL"/>
              <a:t> of </a:t>
            </a:r>
            <a:r>
              <a:rPr lang="pl-PL" err="1"/>
              <a:t>new</a:t>
            </a:r>
            <a:r>
              <a:rPr lang="pl-PL"/>
              <a:t> </a:t>
            </a:r>
            <a:r>
              <a:rPr lang="pl-PL" err="1"/>
              <a:t>batch</a:t>
            </a:r>
            <a:r>
              <a:rPr lang="pl-PL"/>
              <a:t> of </a:t>
            </a:r>
            <a:r>
              <a:rPr lang="pl-PL" err="1"/>
              <a:t>configurations</a:t>
            </a:r>
            <a:r>
              <a:rPr lang="pl-PL"/>
              <a:t>, </a:t>
            </a:r>
            <a:r>
              <a:rPr lang="pl-PL" err="1"/>
              <a:t>whereas</a:t>
            </a:r>
            <a:r>
              <a:rPr lang="pl-PL"/>
              <a:t> the </a:t>
            </a:r>
            <a:r>
              <a:rPr lang="pl-PL" err="1"/>
              <a:t>second</a:t>
            </a:r>
            <a:r>
              <a:rPr lang="pl-PL"/>
              <a:t> one </a:t>
            </a:r>
            <a:r>
              <a:rPr lang="pl-PL" err="1"/>
              <a:t>is</a:t>
            </a:r>
            <a:r>
              <a:rPr lang="pl-PL"/>
              <a:t> progres of </a:t>
            </a:r>
            <a:r>
              <a:rPr lang="pl-PL" err="1"/>
              <a:t>fidelity</a:t>
            </a:r>
            <a:r>
              <a:rPr lang="pl-PL"/>
              <a:t>. On a high </a:t>
            </a:r>
            <a:r>
              <a:rPr lang="pl-PL" err="1"/>
              <a:t>level</a:t>
            </a:r>
            <a:r>
              <a:rPr lang="pl-PL"/>
              <a:t> the </a:t>
            </a:r>
            <a:r>
              <a:rPr lang="pl-PL" err="1"/>
              <a:t>algorithm</a:t>
            </a:r>
            <a:r>
              <a:rPr lang="pl-PL"/>
              <a:t> </a:t>
            </a:r>
            <a:r>
              <a:rPr lang="pl-PL" err="1"/>
              <a:t>firstly</a:t>
            </a:r>
            <a:r>
              <a:rPr lang="pl-PL"/>
              <a:t> </a:t>
            </a:r>
            <a:r>
              <a:rPr lang="pl-PL" err="1"/>
              <a:t>samples</a:t>
            </a:r>
            <a:r>
              <a:rPr lang="pl-PL"/>
              <a:t> </a:t>
            </a:r>
            <a:r>
              <a:rPr lang="pl-PL" err="1"/>
              <a:t>new</a:t>
            </a:r>
            <a:r>
              <a:rPr lang="pl-PL"/>
              <a:t> </a:t>
            </a:r>
            <a:r>
              <a:rPr lang="pl-PL" err="1"/>
              <a:t>configurations</a:t>
            </a:r>
            <a:r>
              <a:rPr lang="pl-PL"/>
              <a:t> </a:t>
            </a:r>
            <a:r>
              <a:rPr lang="pl-PL" err="1"/>
              <a:t>at</a:t>
            </a:r>
            <a:r>
              <a:rPr lang="pl-PL"/>
              <a:t> </a:t>
            </a:r>
            <a:r>
              <a:rPr lang="pl-PL" err="1"/>
              <a:t>low</a:t>
            </a:r>
            <a:r>
              <a:rPr lang="pl-PL"/>
              <a:t> </a:t>
            </a:r>
            <a:r>
              <a:rPr lang="pl-PL" err="1"/>
              <a:t>fidelities</a:t>
            </a:r>
            <a:r>
              <a:rPr lang="pl-PL"/>
              <a:t>, and in the </a:t>
            </a:r>
            <a:r>
              <a:rPr lang="pl-PL" err="1"/>
              <a:t>second</a:t>
            </a:r>
            <a:r>
              <a:rPr lang="pl-PL"/>
              <a:t> step we </a:t>
            </a:r>
            <a:r>
              <a:rPr lang="pl-PL" err="1"/>
              <a:t>are</a:t>
            </a:r>
            <a:r>
              <a:rPr lang="pl-PL"/>
              <a:t> </a:t>
            </a:r>
            <a:r>
              <a:rPr lang="pl-PL" err="1"/>
              <a:t>increasing</a:t>
            </a:r>
            <a:r>
              <a:rPr lang="pl-PL"/>
              <a:t> the </a:t>
            </a:r>
            <a:r>
              <a:rPr lang="pl-PL" err="1"/>
              <a:t>fidelity</a:t>
            </a:r>
            <a:r>
              <a:rPr lang="pl-PL"/>
              <a:t> for top </a:t>
            </a:r>
            <a:r>
              <a:rPr lang="pl-PL" err="1"/>
              <a:t>exisitng</a:t>
            </a:r>
            <a:r>
              <a:rPr lang="pl-PL"/>
              <a:t> </a:t>
            </a:r>
            <a:r>
              <a:rPr lang="pl-PL" err="1"/>
              <a:t>configurations</a:t>
            </a:r>
            <a:r>
              <a:rPr lang="pl-PL"/>
              <a:t>. The </a:t>
            </a:r>
            <a:r>
              <a:rPr lang="pl-PL" err="1"/>
              <a:t>increase</a:t>
            </a:r>
            <a:r>
              <a:rPr lang="pl-PL"/>
              <a:t> </a:t>
            </a:r>
            <a:r>
              <a:rPr lang="pl-PL" err="1"/>
              <a:t>is</a:t>
            </a:r>
            <a:r>
              <a:rPr lang="pl-PL"/>
              <a:t> </a:t>
            </a:r>
            <a:r>
              <a:rPr lang="pl-PL" err="1"/>
              <a:t>reapeated</a:t>
            </a:r>
            <a:r>
              <a:rPr lang="pl-PL"/>
              <a:t> </a:t>
            </a:r>
            <a:r>
              <a:rPr lang="pl-PL" err="1"/>
              <a:t>untill</a:t>
            </a:r>
            <a:r>
              <a:rPr lang="pl-PL"/>
              <a:t> we </a:t>
            </a:r>
            <a:r>
              <a:rPr lang="pl-PL" err="1"/>
              <a:t>cannot</a:t>
            </a:r>
            <a:r>
              <a:rPr lang="pl-PL"/>
              <a:t> </a:t>
            </a:r>
            <a:r>
              <a:rPr lang="pl-PL" err="1"/>
              <a:t>increase</a:t>
            </a:r>
            <a:r>
              <a:rPr lang="pl-PL"/>
              <a:t> </a:t>
            </a:r>
            <a:r>
              <a:rPr lang="pl-PL" err="1"/>
              <a:t>fidelity</a:t>
            </a:r>
            <a:r>
              <a:rPr lang="pl-PL"/>
              <a:t> </a:t>
            </a:r>
            <a:r>
              <a:rPr lang="pl-PL" err="1"/>
              <a:t>anymore</a:t>
            </a:r>
            <a:r>
              <a:rPr lang="pl-PL"/>
              <a:t> </a:t>
            </a:r>
            <a:r>
              <a:rPr lang="pl-PL" err="1"/>
              <a:t>or</a:t>
            </a:r>
            <a:r>
              <a:rPr lang="pl-PL"/>
              <a:t> </a:t>
            </a:r>
            <a:r>
              <a:rPr lang="pl-PL" err="1"/>
              <a:t>it</a:t>
            </a:r>
            <a:r>
              <a:rPr lang="pl-PL"/>
              <a:t> </a:t>
            </a:r>
            <a:r>
              <a:rPr lang="pl-PL" err="1"/>
              <a:t>is</a:t>
            </a:r>
            <a:r>
              <a:rPr lang="pl-PL"/>
              <a:t> </a:t>
            </a:r>
            <a:r>
              <a:rPr lang="pl-PL" err="1"/>
              <a:t>equal</a:t>
            </a:r>
            <a:r>
              <a:rPr lang="pl-PL"/>
              <a:t> to 1. </a:t>
            </a:r>
            <a:r>
              <a:rPr lang="pl-PL" err="1"/>
              <a:t>After</a:t>
            </a:r>
            <a:r>
              <a:rPr lang="pl-PL"/>
              <a:t> </a:t>
            </a:r>
            <a:r>
              <a:rPr lang="pl-PL" err="1"/>
              <a:t>this</a:t>
            </a:r>
            <a:r>
              <a:rPr lang="pl-PL"/>
              <a:t> we </a:t>
            </a:r>
            <a:r>
              <a:rPr lang="pl-PL" err="1"/>
              <a:t>are</a:t>
            </a:r>
            <a:r>
              <a:rPr lang="pl-PL"/>
              <a:t> </a:t>
            </a:r>
            <a:r>
              <a:rPr lang="pl-PL" err="1"/>
              <a:t>sampling</a:t>
            </a:r>
            <a:r>
              <a:rPr lang="pl-PL"/>
              <a:t> a </a:t>
            </a:r>
            <a:r>
              <a:rPr lang="pl-PL" err="1"/>
              <a:t>new</a:t>
            </a:r>
            <a:r>
              <a:rPr lang="pl-PL"/>
              <a:t> </a:t>
            </a:r>
            <a:r>
              <a:rPr lang="pl-PL" err="1"/>
              <a:t>batch</a:t>
            </a:r>
            <a:r>
              <a:rPr lang="pl-PL"/>
              <a:t> of </a:t>
            </a:r>
            <a:r>
              <a:rPr lang="pl-PL" err="1"/>
              <a:t>configurations</a:t>
            </a:r>
            <a:r>
              <a:rPr lang="pl-PL"/>
              <a:t> and </a:t>
            </a:r>
            <a:r>
              <a:rPr lang="pl-PL" err="1"/>
              <a:t>reapeat</a:t>
            </a:r>
            <a:r>
              <a:rPr lang="pl-PL"/>
              <a:t> the proces.</a:t>
            </a:r>
          </a:p>
          <a:p>
            <a:pPr marL="0" lvl="0" indent="0" algn="l" rtl="0">
              <a:spcBef>
                <a:spcPts val="0"/>
              </a:spcBef>
              <a:spcAft>
                <a:spcPts val="0"/>
              </a:spcAft>
              <a:buNone/>
            </a:pPr>
            <a:endParaRPr lang="pl-PL"/>
          </a:p>
          <a:p>
            <a:pPr marL="0" lvl="0" indent="0" algn="l" rtl="0">
              <a:spcBef>
                <a:spcPts val="0"/>
              </a:spcBef>
              <a:spcAft>
                <a:spcPts val="0"/>
              </a:spcAft>
              <a:buNone/>
            </a:pPr>
            <a:r>
              <a:rPr lang="en-US"/>
              <a:t>The SAMPLE subroutine creates new configurations to</a:t>
            </a:r>
            <a:r>
              <a:rPr lang="pl-PL"/>
              <a:t> </a:t>
            </a:r>
            <a:r>
              <a:rPr lang="en-US"/>
              <a:t>be evaluated, possibly using information from the archive</a:t>
            </a:r>
            <a:r>
              <a:rPr lang="pl-PL"/>
              <a:t> </a:t>
            </a:r>
            <a:r>
              <a:rPr lang="en-US"/>
              <a:t>to propose points that are likely to perform well</a:t>
            </a:r>
            <a:r>
              <a:rPr lang="pl-PL"/>
              <a:t>. </a:t>
            </a:r>
          </a:p>
          <a:p>
            <a:pPr marL="0" lvl="0" indent="0" algn="l" rtl="0">
              <a:spcBef>
                <a:spcPts val="0"/>
              </a:spcBef>
              <a:spcAft>
                <a:spcPts val="0"/>
              </a:spcAft>
              <a:buNone/>
            </a:pPr>
            <a:endParaRPr lang="pl-PL"/>
          </a:p>
          <a:p>
            <a:pPr marL="0" lvl="0" indent="0" algn="l" rtl="0">
              <a:spcBef>
                <a:spcPts val="0"/>
              </a:spcBef>
              <a:spcAft>
                <a:spcPts val="0"/>
              </a:spcAft>
              <a:buNone/>
            </a:pPr>
            <a:r>
              <a:rPr lang="pl-PL"/>
              <a:t>The </a:t>
            </a:r>
            <a:r>
              <a:rPr lang="pl-PL" err="1"/>
              <a:t>last</a:t>
            </a:r>
            <a:r>
              <a:rPr lang="pl-PL"/>
              <a:t> </a:t>
            </a:r>
            <a:r>
              <a:rPr lang="pl-PL" err="1"/>
              <a:t>worth</a:t>
            </a:r>
            <a:r>
              <a:rPr lang="pl-PL"/>
              <a:t> </a:t>
            </a:r>
            <a:r>
              <a:rPr lang="pl-PL" err="1"/>
              <a:t>mentioning</a:t>
            </a:r>
            <a:r>
              <a:rPr lang="pl-PL"/>
              <a:t> </a:t>
            </a:r>
            <a:r>
              <a:rPr lang="pl-PL" err="1"/>
              <a:t>contribution</a:t>
            </a:r>
            <a:r>
              <a:rPr lang="pl-PL"/>
              <a:t> </a:t>
            </a:r>
            <a:r>
              <a:rPr lang="pl-PL" err="1"/>
              <a:t>is</a:t>
            </a:r>
            <a:r>
              <a:rPr lang="pl-PL"/>
              <a:t> the </a:t>
            </a:r>
            <a:r>
              <a:rPr lang="pl-PL" err="1"/>
              <a:t>equal</a:t>
            </a:r>
            <a:r>
              <a:rPr lang="pl-PL"/>
              <a:t> </a:t>
            </a:r>
            <a:r>
              <a:rPr lang="pl-PL" err="1"/>
              <a:t>batch</a:t>
            </a:r>
            <a:r>
              <a:rPr lang="pl-PL"/>
              <a:t> </a:t>
            </a:r>
            <a:r>
              <a:rPr lang="pl-PL" err="1"/>
              <a:t>method</a:t>
            </a:r>
            <a:r>
              <a:rPr lang="pl-PL"/>
              <a:t>, </a:t>
            </a:r>
            <a:r>
              <a:rPr lang="pl-PL" err="1"/>
              <a:t>which</a:t>
            </a:r>
            <a:r>
              <a:rPr lang="pl-PL"/>
              <a:t> </a:t>
            </a:r>
            <a:r>
              <a:rPr lang="pl-PL" err="1"/>
              <a:t>uses</a:t>
            </a:r>
            <a:r>
              <a:rPr lang="pl-PL"/>
              <a:t> </a:t>
            </a:r>
            <a:r>
              <a:rPr lang="pl-PL" err="1"/>
              <a:t>equal</a:t>
            </a:r>
            <a:r>
              <a:rPr lang="pl-PL"/>
              <a:t> </a:t>
            </a:r>
            <a:r>
              <a:rPr lang="pl-PL" err="1"/>
              <a:t>batch</a:t>
            </a:r>
            <a:r>
              <a:rPr lang="pl-PL"/>
              <a:t> </a:t>
            </a:r>
            <a:r>
              <a:rPr lang="pl-PL" err="1"/>
              <a:t>sizes</a:t>
            </a:r>
            <a:r>
              <a:rPr lang="pl-PL"/>
              <a:t> for </a:t>
            </a:r>
            <a:r>
              <a:rPr lang="pl-PL" err="1"/>
              <a:t>every</a:t>
            </a:r>
            <a:r>
              <a:rPr lang="pl-PL"/>
              <a:t> </a:t>
            </a:r>
            <a:r>
              <a:rPr lang="pl-PL" err="1"/>
              <a:t>evaluation</a:t>
            </a:r>
            <a:r>
              <a:rPr lang="pl-PL"/>
              <a:t>. It </a:t>
            </a:r>
            <a:r>
              <a:rPr lang="pl-PL" err="1"/>
              <a:t>means</a:t>
            </a:r>
            <a:r>
              <a:rPr lang="pl-PL"/>
              <a:t> </a:t>
            </a:r>
            <a:r>
              <a:rPr lang="pl-PL" err="1"/>
              <a:t>that</a:t>
            </a:r>
            <a:r>
              <a:rPr lang="pl-PL"/>
              <a:t> the </a:t>
            </a:r>
            <a:r>
              <a:rPr lang="pl-PL" err="1"/>
              <a:t>individuals</a:t>
            </a:r>
            <a:r>
              <a:rPr lang="pl-PL"/>
              <a:t> </a:t>
            </a:r>
            <a:r>
              <a:rPr lang="pl-PL" err="1"/>
              <a:t>that</a:t>
            </a:r>
            <a:r>
              <a:rPr lang="pl-PL"/>
              <a:t> </a:t>
            </a:r>
            <a:r>
              <a:rPr lang="pl-PL" err="1"/>
              <a:t>bahave</a:t>
            </a:r>
            <a:r>
              <a:rPr lang="pl-PL"/>
              <a:t> </a:t>
            </a:r>
            <a:r>
              <a:rPr lang="pl-PL" err="1"/>
              <a:t>badly</a:t>
            </a:r>
            <a:r>
              <a:rPr lang="pl-PL"/>
              <a:t> </a:t>
            </a:r>
            <a:r>
              <a:rPr lang="pl-PL" err="1"/>
              <a:t>at</a:t>
            </a:r>
            <a:r>
              <a:rPr lang="pl-PL"/>
              <a:t> </a:t>
            </a:r>
            <a:r>
              <a:rPr lang="pl-PL" err="1"/>
              <a:t>low</a:t>
            </a:r>
            <a:r>
              <a:rPr lang="pl-PL"/>
              <a:t> </a:t>
            </a:r>
            <a:r>
              <a:rPr lang="pl-PL" err="1"/>
              <a:t>fidelity</a:t>
            </a:r>
            <a:r>
              <a:rPr lang="pl-PL"/>
              <a:t> </a:t>
            </a:r>
            <a:r>
              <a:rPr lang="pl-PL" err="1"/>
              <a:t>are</a:t>
            </a:r>
            <a:r>
              <a:rPr lang="pl-PL"/>
              <a:t> </a:t>
            </a:r>
            <a:r>
              <a:rPr lang="pl-PL" err="1"/>
              <a:t>removed</a:t>
            </a:r>
            <a:r>
              <a:rPr lang="pl-PL"/>
              <a:t>, but we </a:t>
            </a:r>
            <a:r>
              <a:rPr lang="pl-PL" err="1"/>
              <a:t>sample</a:t>
            </a:r>
            <a:r>
              <a:rPr lang="pl-PL"/>
              <a:t> </a:t>
            </a:r>
            <a:r>
              <a:rPr lang="pl-PL" err="1"/>
              <a:t>new</a:t>
            </a:r>
            <a:r>
              <a:rPr lang="pl-PL"/>
              <a:t> </a:t>
            </a:r>
            <a:r>
              <a:rPr lang="pl-PL" err="1"/>
              <a:t>individuals</a:t>
            </a:r>
            <a:r>
              <a:rPr lang="pl-PL"/>
              <a:t> and </a:t>
            </a:r>
            <a:r>
              <a:rPr lang="pl-PL" err="1"/>
              <a:t>add</a:t>
            </a:r>
            <a:r>
              <a:rPr lang="pl-PL"/>
              <a:t> </a:t>
            </a:r>
            <a:r>
              <a:rPr lang="pl-PL" err="1"/>
              <a:t>them</a:t>
            </a:r>
            <a:r>
              <a:rPr lang="pl-PL"/>
              <a:t> to the </a:t>
            </a:r>
            <a:r>
              <a:rPr lang="pl-PL" err="1"/>
              <a:t>batches</a:t>
            </a:r>
            <a:r>
              <a:rPr lang="pl-PL"/>
              <a:t> </a:t>
            </a:r>
            <a:r>
              <a:rPr lang="pl-PL" err="1"/>
              <a:t>at</a:t>
            </a:r>
            <a:r>
              <a:rPr lang="pl-PL"/>
              <a:t> </a:t>
            </a:r>
            <a:r>
              <a:rPr lang="pl-PL" err="1"/>
              <a:t>all</a:t>
            </a:r>
            <a:r>
              <a:rPr lang="pl-PL"/>
              <a:t> </a:t>
            </a:r>
            <a:r>
              <a:rPr lang="pl-PL" err="1"/>
              <a:t>fildelity</a:t>
            </a:r>
            <a:r>
              <a:rPr lang="pl-PL"/>
              <a:t> </a:t>
            </a:r>
            <a:r>
              <a:rPr lang="pl-PL" err="1"/>
              <a:t>steps</a:t>
            </a:r>
            <a:r>
              <a:rPr lang="pl-PL"/>
              <a:t>.. The </a:t>
            </a:r>
            <a:r>
              <a:rPr lang="pl-PL" err="1"/>
              <a:t>authors</a:t>
            </a:r>
            <a:r>
              <a:rPr lang="pl-PL"/>
              <a:t> </a:t>
            </a:r>
            <a:r>
              <a:rPr lang="pl-PL" err="1"/>
              <a:t>say</a:t>
            </a:r>
            <a:r>
              <a:rPr lang="pl-PL"/>
              <a:t> </a:t>
            </a:r>
            <a:r>
              <a:rPr lang="pl-PL" err="1"/>
              <a:t>that</a:t>
            </a:r>
            <a:r>
              <a:rPr lang="pl-PL"/>
              <a:t> </a:t>
            </a:r>
            <a:r>
              <a:rPr lang="pl-PL" err="1"/>
              <a:t>such</a:t>
            </a:r>
            <a:r>
              <a:rPr lang="pl-PL"/>
              <a:t> </a:t>
            </a:r>
            <a:r>
              <a:rPr lang="pl-PL" err="1"/>
              <a:t>solution</a:t>
            </a:r>
            <a:r>
              <a:rPr lang="pl-PL"/>
              <a:t> </a:t>
            </a:r>
            <a:r>
              <a:rPr lang="pl-PL" err="1"/>
              <a:t>lets</a:t>
            </a:r>
            <a:r>
              <a:rPr lang="pl-PL"/>
              <a:t> </a:t>
            </a:r>
            <a:r>
              <a:rPr lang="pl-PL" err="1"/>
              <a:t>them</a:t>
            </a:r>
            <a:r>
              <a:rPr lang="pl-PL"/>
              <a:t> </a:t>
            </a:r>
            <a:r>
              <a:rPr lang="pl-PL" err="1"/>
              <a:t>use</a:t>
            </a:r>
            <a:r>
              <a:rPr lang="pl-PL"/>
              <a:t> paralel </a:t>
            </a:r>
            <a:r>
              <a:rPr lang="pl-PL" err="1"/>
              <a:t>resouces</a:t>
            </a:r>
            <a:r>
              <a:rPr lang="pl-PL"/>
              <a:t> </a:t>
            </a:r>
            <a:r>
              <a:rPr lang="pl-PL" err="1"/>
              <a:t>more</a:t>
            </a:r>
            <a:r>
              <a:rPr lang="pl-PL"/>
              <a:t> </a:t>
            </a:r>
            <a:r>
              <a:rPr lang="pl-PL" err="1"/>
              <a:t>efficiently</a:t>
            </a:r>
            <a:r>
              <a:rPr lang="pl-PL"/>
              <a:t>.</a:t>
            </a:r>
          </a:p>
        </p:txBody>
      </p:sp>
    </p:spTree>
    <p:extLst>
      <p:ext uri="{BB962C8B-B14F-4D97-AF65-F5344CB8AC3E}">
        <p14:creationId xmlns:p14="http://schemas.microsoft.com/office/powerpoint/2010/main" val="3810429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err="1"/>
              <a:t>Before</a:t>
            </a:r>
            <a:r>
              <a:rPr lang="pl-PL"/>
              <a:t> we </a:t>
            </a:r>
            <a:r>
              <a:rPr lang="pl-PL" err="1"/>
              <a:t>get</a:t>
            </a:r>
            <a:r>
              <a:rPr lang="pl-PL"/>
              <a:t> to the </a:t>
            </a:r>
            <a:r>
              <a:rPr lang="pl-PL" err="1"/>
              <a:t>research</a:t>
            </a:r>
            <a:r>
              <a:rPr lang="pl-PL"/>
              <a:t> </a:t>
            </a:r>
            <a:r>
              <a:rPr lang="pl-PL" err="1"/>
              <a:t>questions</a:t>
            </a:r>
            <a:r>
              <a:rPr lang="pl-PL"/>
              <a:t> and the </a:t>
            </a:r>
            <a:r>
              <a:rPr lang="pl-PL" err="1"/>
              <a:t>answers</a:t>
            </a:r>
            <a:r>
              <a:rPr lang="pl-PL"/>
              <a:t> for </a:t>
            </a:r>
            <a:r>
              <a:rPr lang="pl-PL" err="1"/>
              <a:t>them</a:t>
            </a:r>
            <a:r>
              <a:rPr lang="pl-PL"/>
              <a:t> </a:t>
            </a:r>
            <a:r>
              <a:rPr lang="pl-PL" err="1"/>
              <a:t>let’s</a:t>
            </a:r>
            <a:r>
              <a:rPr lang="pl-PL"/>
              <a:t> </a:t>
            </a:r>
            <a:r>
              <a:rPr lang="pl-PL" err="1"/>
              <a:t>take</a:t>
            </a:r>
            <a:r>
              <a:rPr lang="pl-PL"/>
              <a:t> a </a:t>
            </a:r>
            <a:r>
              <a:rPr lang="pl-PL" err="1"/>
              <a:t>closer</a:t>
            </a:r>
            <a:r>
              <a:rPr lang="pl-PL"/>
              <a:t> </a:t>
            </a:r>
            <a:r>
              <a:rPr lang="pl-PL" err="1"/>
              <a:t>look</a:t>
            </a:r>
            <a:r>
              <a:rPr lang="pl-PL"/>
              <a:t> </a:t>
            </a:r>
            <a:r>
              <a:rPr lang="pl-PL" err="1"/>
              <a:t>at</a:t>
            </a:r>
            <a:r>
              <a:rPr lang="pl-PL"/>
              <a:t> the MF-</a:t>
            </a:r>
            <a:r>
              <a:rPr lang="pl-PL" err="1"/>
              <a:t>HPOs</a:t>
            </a:r>
            <a:r>
              <a:rPr lang="pl-PL"/>
              <a:t> </a:t>
            </a:r>
            <a:r>
              <a:rPr lang="pl-PL" err="1"/>
              <a:t>used</a:t>
            </a:r>
            <a:r>
              <a:rPr lang="pl-PL"/>
              <a:t> in the </a:t>
            </a:r>
            <a:r>
              <a:rPr lang="pl-PL" err="1"/>
              <a:t>main</a:t>
            </a:r>
            <a:r>
              <a:rPr lang="pl-PL"/>
              <a:t> </a:t>
            </a:r>
            <a:r>
              <a:rPr lang="pl-PL" err="1"/>
              <a:t>aglorithm</a:t>
            </a:r>
            <a:r>
              <a:rPr lang="pl-PL"/>
              <a:t>. The </a:t>
            </a:r>
            <a:r>
              <a:rPr lang="pl-PL" err="1"/>
              <a:t>table</a:t>
            </a:r>
            <a:r>
              <a:rPr lang="pl-PL"/>
              <a:t> </a:t>
            </a:r>
            <a:r>
              <a:rPr lang="pl-PL" err="1"/>
              <a:t>presents</a:t>
            </a:r>
            <a:r>
              <a:rPr lang="pl-PL"/>
              <a:t> </a:t>
            </a:r>
            <a:r>
              <a:rPr lang="pl-PL" err="1"/>
              <a:t>these</a:t>
            </a:r>
            <a:r>
              <a:rPr lang="pl-PL"/>
              <a:t> five </a:t>
            </a:r>
            <a:r>
              <a:rPr lang="pl-PL" err="1"/>
              <a:t>methods</a:t>
            </a:r>
            <a:r>
              <a:rPr lang="pl-PL"/>
              <a:t>, </a:t>
            </a:r>
            <a:r>
              <a:rPr lang="pl-PL" err="1"/>
              <a:t>which</a:t>
            </a:r>
            <a:r>
              <a:rPr lang="pl-PL"/>
              <a:t> </a:t>
            </a:r>
            <a:r>
              <a:rPr lang="pl-PL" err="1"/>
              <a:t>are</a:t>
            </a:r>
            <a:r>
              <a:rPr lang="pl-PL"/>
              <a:t>: </a:t>
            </a:r>
            <a:r>
              <a:rPr lang="pl-PL" err="1"/>
              <a:t>Random</a:t>
            </a:r>
            <a:r>
              <a:rPr lang="pl-PL"/>
              <a:t> </a:t>
            </a:r>
            <a:r>
              <a:rPr lang="pl-PL" err="1"/>
              <a:t>Search</a:t>
            </a:r>
            <a:r>
              <a:rPr lang="pl-PL"/>
              <a:t>, </a:t>
            </a:r>
            <a:r>
              <a:rPr lang="pl-PL" err="1"/>
              <a:t>Bayesian</a:t>
            </a:r>
            <a:r>
              <a:rPr lang="pl-PL"/>
              <a:t> </a:t>
            </a:r>
            <a:r>
              <a:rPr lang="pl-PL" err="1"/>
              <a:t>Optimization</a:t>
            </a:r>
            <a:r>
              <a:rPr lang="pl-PL"/>
              <a:t>, </a:t>
            </a:r>
            <a:r>
              <a:rPr lang="pl-PL" err="1"/>
              <a:t>Successive</a:t>
            </a:r>
            <a:r>
              <a:rPr lang="pl-PL"/>
              <a:t> </a:t>
            </a:r>
            <a:r>
              <a:rPr lang="pl-PL" err="1"/>
              <a:t>Halving</a:t>
            </a:r>
            <a:r>
              <a:rPr lang="pl-PL"/>
              <a:t>, </a:t>
            </a:r>
            <a:r>
              <a:rPr lang="pl-PL" err="1"/>
              <a:t>Hyperband</a:t>
            </a:r>
            <a:r>
              <a:rPr lang="pl-PL"/>
              <a:t> and </a:t>
            </a:r>
            <a:r>
              <a:rPr lang="pl-PL" err="1"/>
              <a:t>Bayesian</a:t>
            </a:r>
            <a:r>
              <a:rPr lang="pl-PL"/>
              <a:t> </a:t>
            </a:r>
            <a:r>
              <a:rPr lang="pl-PL" err="1"/>
              <a:t>Optimization</a:t>
            </a:r>
            <a:r>
              <a:rPr lang="pl-PL"/>
              <a:t> </a:t>
            </a:r>
            <a:r>
              <a:rPr lang="pl-PL" err="1"/>
              <a:t>Hyperband</a:t>
            </a:r>
            <a:r>
              <a:rPr lang="pl-PL"/>
              <a:t>.</a:t>
            </a:r>
          </a:p>
          <a:p>
            <a:pPr marL="0" lvl="0" indent="0" algn="l" rtl="0">
              <a:spcBef>
                <a:spcPts val="0"/>
              </a:spcBef>
              <a:spcAft>
                <a:spcPts val="0"/>
              </a:spcAft>
              <a:buNone/>
            </a:pPr>
            <a:endParaRPr lang="pl-PL"/>
          </a:p>
          <a:p>
            <a:pPr marL="0" lvl="0" indent="0" algn="l" rtl="0">
              <a:spcBef>
                <a:spcPts val="0"/>
              </a:spcBef>
              <a:spcAft>
                <a:spcPts val="0"/>
              </a:spcAft>
              <a:buNone/>
            </a:pPr>
            <a:r>
              <a:rPr lang="pl-PL"/>
              <a:t>The </a:t>
            </a:r>
            <a:r>
              <a:rPr lang="pl-PL" err="1"/>
              <a:t>first</a:t>
            </a:r>
            <a:r>
              <a:rPr lang="pl-PL"/>
              <a:t> one </a:t>
            </a:r>
            <a:r>
              <a:rPr lang="pl-PL" err="1"/>
              <a:t>is</a:t>
            </a:r>
            <a:r>
              <a:rPr lang="pl-PL"/>
              <a:t> the most </a:t>
            </a:r>
            <a:r>
              <a:rPr lang="pl-PL" err="1"/>
              <a:t>simple</a:t>
            </a:r>
            <a:r>
              <a:rPr lang="pl-PL"/>
              <a:t>, and as we </a:t>
            </a:r>
            <a:r>
              <a:rPr lang="pl-PL" err="1"/>
              <a:t>can</a:t>
            </a:r>
            <a:r>
              <a:rPr lang="pl-PL"/>
              <a:t> </a:t>
            </a:r>
            <a:r>
              <a:rPr lang="pl-PL" err="1"/>
              <a:t>see</a:t>
            </a:r>
            <a:r>
              <a:rPr lang="pl-PL"/>
              <a:t> </a:t>
            </a:r>
            <a:r>
              <a:rPr lang="pl-PL" err="1"/>
              <a:t>almost</a:t>
            </a:r>
            <a:r>
              <a:rPr lang="pl-PL"/>
              <a:t> </a:t>
            </a:r>
            <a:r>
              <a:rPr lang="pl-PL" err="1"/>
              <a:t>none</a:t>
            </a:r>
            <a:r>
              <a:rPr lang="pl-PL"/>
              <a:t> of the </a:t>
            </a:r>
            <a:r>
              <a:rPr lang="pl-PL" err="1"/>
              <a:t>parameters</a:t>
            </a:r>
            <a:r>
              <a:rPr lang="pl-PL"/>
              <a:t> </a:t>
            </a:r>
            <a:r>
              <a:rPr lang="pl-PL" err="1"/>
              <a:t>matter</a:t>
            </a:r>
            <a:r>
              <a:rPr lang="pl-PL"/>
              <a:t> for </a:t>
            </a:r>
            <a:r>
              <a:rPr lang="pl-PL" err="1"/>
              <a:t>this</a:t>
            </a:r>
            <a:r>
              <a:rPr lang="pl-PL"/>
              <a:t> </a:t>
            </a:r>
            <a:r>
              <a:rPr lang="pl-PL" err="1"/>
              <a:t>method</a:t>
            </a:r>
            <a:r>
              <a:rPr lang="pl-PL"/>
              <a:t>. </a:t>
            </a:r>
            <a:r>
              <a:rPr lang="pl-PL" err="1"/>
              <a:t>Additionally</a:t>
            </a:r>
            <a:r>
              <a:rPr lang="pl-PL"/>
              <a:t>, </a:t>
            </a:r>
            <a:r>
              <a:rPr lang="pl-PL" err="1"/>
              <a:t>it</a:t>
            </a:r>
            <a:r>
              <a:rPr lang="pl-PL"/>
              <a:t> </a:t>
            </a:r>
            <a:r>
              <a:rPr lang="pl-PL" err="1"/>
              <a:t>is</a:t>
            </a:r>
            <a:r>
              <a:rPr lang="pl-PL"/>
              <a:t> </a:t>
            </a:r>
            <a:r>
              <a:rPr lang="pl-PL" err="1"/>
              <a:t>always</a:t>
            </a:r>
            <a:r>
              <a:rPr lang="pl-PL"/>
              <a:t> </a:t>
            </a:r>
            <a:r>
              <a:rPr lang="pl-PL" err="1"/>
              <a:t>evaluated</a:t>
            </a:r>
            <a:r>
              <a:rPr lang="pl-PL"/>
              <a:t> with </a:t>
            </a:r>
            <a:r>
              <a:rPr lang="pl-PL" err="1"/>
              <a:t>full</a:t>
            </a:r>
            <a:r>
              <a:rPr lang="pl-PL"/>
              <a:t> </a:t>
            </a:r>
            <a:r>
              <a:rPr lang="pl-PL" err="1"/>
              <a:t>fidelity</a:t>
            </a:r>
            <a:r>
              <a:rPr lang="pl-PL"/>
              <a:t>, and the </a:t>
            </a:r>
            <a:r>
              <a:rPr lang="pl-PL" err="1"/>
              <a:t>configurations</a:t>
            </a:r>
            <a:r>
              <a:rPr lang="pl-PL"/>
              <a:t> </a:t>
            </a:r>
            <a:r>
              <a:rPr lang="pl-PL" err="1"/>
              <a:t>are</a:t>
            </a:r>
            <a:r>
              <a:rPr lang="pl-PL"/>
              <a:t> </a:t>
            </a:r>
            <a:r>
              <a:rPr lang="pl-PL" err="1"/>
              <a:t>drwan</a:t>
            </a:r>
            <a:r>
              <a:rPr lang="pl-PL"/>
              <a:t> </a:t>
            </a:r>
            <a:r>
              <a:rPr lang="pl-PL" err="1"/>
              <a:t>at</a:t>
            </a:r>
            <a:r>
              <a:rPr lang="pl-PL"/>
              <a:t> </a:t>
            </a:r>
            <a:r>
              <a:rPr lang="pl-PL" err="1"/>
              <a:t>random</a:t>
            </a:r>
            <a:r>
              <a:rPr lang="pl-PL"/>
              <a:t>.</a:t>
            </a:r>
          </a:p>
          <a:p>
            <a:pPr marL="0" lvl="0" indent="0" algn="l" rtl="0">
              <a:spcBef>
                <a:spcPts val="0"/>
              </a:spcBef>
              <a:spcAft>
                <a:spcPts val="0"/>
              </a:spcAft>
              <a:buNone/>
            </a:pPr>
            <a:endParaRPr lang="pl-PL"/>
          </a:p>
          <a:p>
            <a:pPr marL="0" lvl="0" indent="0" algn="l" rtl="0">
              <a:spcBef>
                <a:spcPts val="0"/>
              </a:spcBef>
              <a:spcAft>
                <a:spcPts val="0"/>
              </a:spcAft>
              <a:buNone/>
            </a:pPr>
            <a:r>
              <a:rPr lang="pl-PL"/>
              <a:t>For the </a:t>
            </a:r>
            <a:r>
              <a:rPr lang="pl-PL" err="1"/>
              <a:t>Bayesian</a:t>
            </a:r>
            <a:r>
              <a:rPr lang="pl-PL"/>
              <a:t> </a:t>
            </a:r>
            <a:r>
              <a:rPr lang="pl-PL" err="1"/>
              <a:t>Optimization</a:t>
            </a:r>
            <a:r>
              <a:rPr lang="pl-PL"/>
              <a:t> the </a:t>
            </a:r>
            <a:r>
              <a:rPr lang="pl-PL" err="1"/>
              <a:t>configuration</a:t>
            </a:r>
            <a:r>
              <a:rPr lang="pl-PL"/>
              <a:t> </a:t>
            </a:r>
            <a:r>
              <a:rPr lang="pl-PL" err="1"/>
              <a:t>maximizes</a:t>
            </a:r>
            <a:r>
              <a:rPr lang="pl-PL"/>
              <a:t> </a:t>
            </a:r>
            <a:r>
              <a:rPr lang="pl-PL" err="1"/>
              <a:t>an</a:t>
            </a:r>
            <a:r>
              <a:rPr lang="pl-PL"/>
              <a:t> </a:t>
            </a:r>
            <a:r>
              <a:rPr lang="pl-PL" err="1"/>
              <a:t>ecqusition</a:t>
            </a:r>
            <a:r>
              <a:rPr lang="pl-PL"/>
              <a:t> </a:t>
            </a:r>
            <a:r>
              <a:rPr lang="pl-PL" err="1"/>
              <a:t>function</a:t>
            </a:r>
            <a:r>
              <a:rPr lang="pl-PL"/>
              <a:t> a(lambda) , ex. </a:t>
            </a:r>
            <a:r>
              <a:rPr lang="pl-PL" err="1"/>
              <a:t>Expected</a:t>
            </a:r>
            <a:r>
              <a:rPr lang="pl-PL"/>
              <a:t> </a:t>
            </a:r>
            <a:r>
              <a:rPr lang="pl-PL" err="1"/>
              <a:t>improvement</a:t>
            </a:r>
            <a:r>
              <a:rPr lang="pl-PL"/>
              <a:t>, and the proces </a:t>
            </a:r>
            <a:r>
              <a:rPr lang="pl-PL" err="1"/>
              <a:t>is</a:t>
            </a:r>
            <a:r>
              <a:rPr lang="pl-PL"/>
              <a:t> </a:t>
            </a:r>
            <a:r>
              <a:rPr lang="pl-PL" err="1"/>
              <a:t>executed</a:t>
            </a:r>
            <a:r>
              <a:rPr lang="pl-PL"/>
              <a:t> with </a:t>
            </a:r>
            <a:r>
              <a:rPr lang="pl-PL" err="1"/>
              <a:t>full</a:t>
            </a:r>
            <a:r>
              <a:rPr lang="pl-PL"/>
              <a:t> </a:t>
            </a:r>
            <a:r>
              <a:rPr lang="pl-PL" err="1"/>
              <a:t>fidelity</a:t>
            </a:r>
            <a:r>
              <a:rPr lang="pl-PL"/>
              <a:t> </a:t>
            </a:r>
            <a:r>
              <a:rPr lang="pl-PL" err="1"/>
              <a:t>also</a:t>
            </a:r>
            <a:r>
              <a:rPr lang="pl-PL"/>
              <a:t>. The </a:t>
            </a:r>
            <a:r>
              <a:rPr lang="en-US"/>
              <a:t>a(λ) is based on a surrogate model trained on the</a:t>
            </a:r>
            <a:r>
              <a:rPr lang="pl-PL"/>
              <a:t> </a:t>
            </a:r>
            <a:r>
              <a:rPr lang="pl-PL" err="1"/>
              <a:t>archive</a:t>
            </a:r>
            <a:r>
              <a:rPr lang="pl-PL"/>
              <a:t> A.</a:t>
            </a:r>
          </a:p>
          <a:p>
            <a:pPr marL="0" lvl="0" indent="0" algn="l" rtl="0">
              <a:spcBef>
                <a:spcPts val="0"/>
              </a:spcBef>
              <a:spcAft>
                <a:spcPts val="0"/>
              </a:spcAft>
              <a:buNone/>
            </a:pPr>
            <a:endParaRPr lang="pl-PL"/>
          </a:p>
          <a:p>
            <a:pPr marL="0" lvl="0" indent="0" algn="l" rtl="0">
              <a:spcBef>
                <a:spcPts val="0"/>
              </a:spcBef>
              <a:spcAft>
                <a:spcPts val="0"/>
              </a:spcAft>
              <a:buNone/>
            </a:pPr>
            <a:r>
              <a:rPr lang="pl-PL"/>
              <a:t>The </a:t>
            </a:r>
            <a:r>
              <a:rPr lang="en-US"/>
              <a:t>Successive Halving, also called sequential</a:t>
            </a:r>
            <a:r>
              <a:rPr lang="pl-PL"/>
              <a:t> </a:t>
            </a:r>
            <a:r>
              <a:rPr lang="en-US"/>
              <a:t>halving</a:t>
            </a:r>
            <a:r>
              <a:rPr lang="pl-PL"/>
              <a:t>,</a:t>
            </a:r>
            <a:r>
              <a:rPr lang="en-US"/>
              <a:t>is a simple </a:t>
            </a:r>
            <a:r>
              <a:rPr lang="en-US" err="1"/>
              <a:t>multifidelity</a:t>
            </a:r>
            <a:r>
              <a:rPr lang="en-US"/>
              <a:t> optimization algorithm</a:t>
            </a:r>
            <a:r>
              <a:rPr lang="pl-PL"/>
              <a:t> </a:t>
            </a:r>
            <a:r>
              <a:rPr lang="en-US"/>
              <a:t>that combines the random sampling of configurations with a</a:t>
            </a:r>
            <a:r>
              <a:rPr lang="pl-PL"/>
              <a:t> </a:t>
            </a:r>
            <a:r>
              <a:rPr lang="en-US"/>
              <a:t>fixed schedule for r</a:t>
            </a:r>
            <a:r>
              <a:rPr lang="pl-PL"/>
              <a:t>, and as the </a:t>
            </a:r>
            <a:r>
              <a:rPr lang="pl-PL" err="1"/>
              <a:t>method</a:t>
            </a:r>
            <a:r>
              <a:rPr lang="pl-PL"/>
              <a:t> </a:t>
            </a:r>
            <a:r>
              <a:rPr lang="pl-PL" err="1"/>
              <a:t>is</a:t>
            </a:r>
            <a:r>
              <a:rPr lang="pl-PL"/>
              <a:t> </a:t>
            </a:r>
            <a:r>
              <a:rPr lang="pl-PL" err="1"/>
              <a:t>finally</a:t>
            </a:r>
            <a:r>
              <a:rPr lang="pl-PL"/>
              <a:t> a </a:t>
            </a:r>
            <a:r>
              <a:rPr lang="pl-PL" err="1"/>
              <a:t>multi</a:t>
            </a:r>
            <a:r>
              <a:rPr lang="pl-PL"/>
              <a:t> </a:t>
            </a:r>
            <a:r>
              <a:rPr lang="pl-PL" err="1"/>
              <a:t>fidelity</a:t>
            </a:r>
            <a:r>
              <a:rPr lang="pl-PL"/>
              <a:t> one we </a:t>
            </a:r>
            <a:r>
              <a:rPr lang="pl-PL" err="1"/>
              <a:t>can</a:t>
            </a:r>
            <a:r>
              <a:rPr lang="pl-PL"/>
              <a:t> </a:t>
            </a:r>
            <a:r>
              <a:rPr lang="pl-PL" err="1"/>
              <a:t>see</a:t>
            </a:r>
            <a:r>
              <a:rPr lang="pl-PL"/>
              <a:t> </a:t>
            </a:r>
            <a:r>
              <a:rPr lang="pl-PL" err="1"/>
              <a:t>that</a:t>
            </a:r>
            <a:r>
              <a:rPr lang="pl-PL"/>
              <a:t> the </a:t>
            </a:r>
            <a:r>
              <a:rPr lang="pl-PL" err="1"/>
              <a:t>algorithm</a:t>
            </a:r>
            <a:r>
              <a:rPr lang="pl-PL"/>
              <a:t> </a:t>
            </a:r>
            <a:r>
              <a:rPr lang="pl-PL" err="1"/>
              <a:t>uses</a:t>
            </a:r>
            <a:r>
              <a:rPr lang="pl-PL"/>
              <a:t> most of the </a:t>
            </a:r>
            <a:r>
              <a:rPr lang="pl-PL" err="1"/>
              <a:t>parameters</a:t>
            </a:r>
            <a:r>
              <a:rPr lang="pl-PL"/>
              <a:t>.</a:t>
            </a:r>
          </a:p>
          <a:p>
            <a:pPr marL="0" lvl="0" indent="0" algn="l" rtl="0">
              <a:spcBef>
                <a:spcPts val="0"/>
              </a:spcBef>
              <a:spcAft>
                <a:spcPts val="0"/>
              </a:spcAft>
              <a:buNone/>
            </a:pPr>
            <a:endParaRPr lang="pl-PL"/>
          </a:p>
          <a:p>
            <a:pPr marL="0" lvl="0" indent="0" algn="l" rtl="0">
              <a:spcBef>
                <a:spcPts val="0"/>
              </a:spcBef>
              <a:spcAft>
                <a:spcPts val="0"/>
              </a:spcAft>
              <a:buNone/>
            </a:pPr>
            <a:r>
              <a:rPr lang="pl-PL"/>
              <a:t>The </a:t>
            </a:r>
            <a:r>
              <a:rPr lang="en-US"/>
              <a:t>Hyperband </a:t>
            </a:r>
            <a:r>
              <a:rPr lang="pl-PL" err="1"/>
              <a:t>is</a:t>
            </a:r>
            <a:r>
              <a:rPr lang="pl-PL"/>
              <a:t> </a:t>
            </a:r>
            <a:r>
              <a:rPr lang="en-US"/>
              <a:t>Similar to S</a:t>
            </a:r>
            <a:r>
              <a:rPr lang="pl-PL" err="1"/>
              <a:t>uccessive</a:t>
            </a:r>
            <a:r>
              <a:rPr lang="pl-PL"/>
              <a:t> </a:t>
            </a:r>
            <a:r>
              <a:rPr lang="en-US"/>
              <a:t>H</a:t>
            </a:r>
            <a:r>
              <a:rPr lang="pl-PL" err="1"/>
              <a:t>alving</a:t>
            </a:r>
            <a:r>
              <a:rPr lang="en-US"/>
              <a:t>, </a:t>
            </a:r>
            <a:r>
              <a:rPr lang="pl-PL"/>
              <a:t>as </a:t>
            </a:r>
            <a:r>
              <a:rPr lang="pl-PL" err="1"/>
              <a:t>it</a:t>
            </a:r>
            <a:r>
              <a:rPr lang="en-US"/>
              <a:t> uses a fixed schedule</a:t>
            </a:r>
            <a:r>
              <a:rPr lang="pl-PL"/>
              <a:t> </a:t>
            </a:r>
            <a:r>
              <a:rPr lang="en-US"/>
              <a:t>for the fidelity parameter r, but it augments SH by</a:t>
            </a:r>
            <a:r>
              <a:rPr lang="pl-PL"/>
              <a:t> </a:t>
            </a:r>
            <a:r>
              <a:rPr lang="en-US"/>
              <a:t>using multiple brackets b of SH runs starting at different</a:t>
            </a:r>
            <a:r>
              <a:rPr lang="pl-PL"/>
              <a:t> </a:t>
            </a:r>
            <a:r>
              <a:rPr lang="en-US" err="1"/>
              <a:t>rmin</a:t>
            </a:r>
            <a:r>
              <a:rPr lang="en-US"/>
              <a:t>(b) and with different μ(b).</a:t>
            </a:r>
            <a:endParaRPr lang="pl-PL"/>
          </a:p>
          <a:p>
            <a:pPr marL="0" lvl="0" indent="0" algn="l" rtl="0">
              <a:spcBef>
                <a:spcPts val="0"/>
              </a:spcBef>
              <a:spcAft>
                <a:spcPts val="0"/>
              </a:spcAft>
              <a:buNone/>
            </a:pPr>
            <a:endParaRPr lang="pl-PL"/>
          </a:p>
          <a:p>
            <a:pPr marL="0" lvl="0" indent="0" algn="l" rtl="0">
              <a:spcBef>
                <a:spcPts val="0"/>
              </a:spcBef>
              <a:spcAft>
                <a:spcPts val="0"/>
              </a:spcAft>
              <a:buNone/>
            </a:pPr>
            <a:r>
              <a:rPr lang="pl-PL" err="1"/>
              <a:t>Finally</a:t>
            </a:r>
            <a:r>
              <a:rPr lang="pl-PL"/>
              <a:t>, m</a:t>
            </a:r>
            <a:r>
              <a:rPr lang="en-US" err="1"/>
              <a:t>odel</a:t>
            </a:r>
            <a:r>
              <a:rPr lang="en-US"/>
              <a:t>-based</a:t>
            </a:r>
            <a:r>
              <a:rPr lang="pl-PL"/>
              <a:t> </a:t>
            </a:r>
            <a:r>
              <a:rPr lang="en-US"/>
              <a:t>methods outperform HB when a relatively large amount of</a:t>
            </a:r>
            <a:r>
              <a:rPr lang="pl-PL"/>
              <a:t> </a:t>
            </a:r>
            <a:r>
              <a:rPr lang="en-US"/>
              <a:t>budget is available and many objective function evaluations</a:t>
            </a:r>
            <a:r>
              <a:rPr lang="pl-PL"/>
              <a:t> </a:t>
            </a:r>
            <a:r>
              <a:rPr lang="en-US"/>
              <a:t>can be performed. BOHB was created to overcome this drawback.</a:t>
            </a:r>
            <a:r>
              <a:rPr lang="pl-PL"/>
              <a:t> </a:t>
            </a:r>
            <a:r>
              <a:rPr lang="en-US"/>
              <a:t>This method iterates through SH brackets like HB,</a:t>
            </a:r>
            <a:r>
              <a:rPr lang="pl-PL"/>
              <a:t> </a:t>
            </a:r>
            <a:r>
              <a:rPr lang="en-US"/>
              <a:t>but, instead of sampling new configurations randomly, it uses</a:t>
            </a:r>
            <a:r>
              <a:rPr lang="pl-PL"/>
              <a:t> </a:t>
            </a:r>
            <a:r>
              <a:rPr lang="en-US"/>
              <a:t>information from the archive to propose points that are likely</a:t>
            </a:r>
            <a:r>
              <a:rPr lang="pl-PL"/>
              <a:t> </a:t>
            </a:r>
            <a:r>
              <a:rPr lang="en-US"/>
              <a:t>to perform well.</a:t>
            </a:r>
            <a:endParaRPr lang="pl-PL"/>
          </a:p>
          <a:p>
            <a:pPr marL="0" lvl="0" indent="0" algn="l" rtl="0">
              <a:spcBef>
                <a:spcPts val="0"/>
              </a:spcBef>
              <a:spcAft>
                <a:spcPts val="0"/>
              </a:spcAft>
              <a:buNone/>
            </a:pPr>
            <a:endParaRPr lang="pl-PL"/>
          </a:p>
          <a:p>
            <a:pPr marL="0" lvl="0" indent="0" algn="l" rtl="0">
              <a:spcBef>
                <a:spcPts val="0"/>
              </a:spcBef>
              <a:spcAft>
                <a:spcPts val="0"/>
              </a:spcAft>
              <a:buNone/>
            </a:pPr>
            <a:endParaRPr lang="pl-PL"/>
          </a:p>
        </p:txBody>
      </p:sp>
    </p:spTree>
    <p:extLst>
      <p:ext uri="{BB962C8B-B14F-4D97-AF65-F5344CB8AC3E}">
        <p14:creationId xmlns:p14="http://schemas.microsoft.com/office/powerpoint/2010/main" val="33687183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pl-PL"/>
              <a:t>So finally, we will answer seven research questions posed in this paper.</a:t>
            </a:r>
          </a:p>
        </p:txBody>
      </p:sp>
    </p:spTree>
    <p:extLst>
      <p:ext uri="{BB962C8B-B14F-4D97-AF65-F5344CB8AC3E}">
        <p14:creationId xmlns:p14="http://schemas.microsoft.com/office/powerpoint/2010/main" val="25631460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pl-PL"/>
              <a:t>The </a:t>
            </a:r>
            <a:r>
              <a:rPr lang="pl-PL" err="1"/>
              <a:t>first</a:t>
            </a:r>
            <a:r>
              <a:rPr lang="pl-PL"/>
              <a:t> </a:t>
            </a:r>
            <a:r>
              <a:rPr lang="pl-PL" err="1"/>
              <a:t>asks</a:t>
            </a:r>
            <a:r>
              <a:rPr lang="pl-PL"/>
              <a:t> How </a:t>
            </a:r>
            <a:r>
              <a:rPr lang="pl-PL" err="1"/>
              <a:t>does</a:t>
            </a:r>
            <a:r>
              <a:rPr lang="pl-PL"/>
              <a:t> the </a:t>
            </a:r>
            <a:r>
              <a:rPr lang="pl-PL" err="1"/>
              <a:t>optimal</a:t>
            </a:r>
            <a:r>
              <a:rPr lang="pl-PL"/>
              <a:t> </a:t>
            </a:r>
            <a:r>
              <a:rPr lang="pl-PL" err="1"/>
              <a:t>configuration</a:t>
            </a:r>
            <a:r>
              <a:rPr lang="pl-PL"/>
              <a:t> </a:t>
            </a:r>
            <a:r>
              <a:rPr lang="pl-PL" err="1"/>
              <a:t>differ</a:t>
            </a:r>
            <a:r>
              <a:rPr lang="pl-PL"/>
              <a:t> </a:t>
            </a:r>
            <a:r>
              <a:rPr lang="pl-PL" err="1"/>
              <a:t>between</a:t>
            </a:r>
            <a:r>
              <a:rPr lang="pl-PL"/>
              <a:t> problem </a:t>
            </a:r>
            <a:r>
              <a:rPr lang="pl-PL" err="1"/>
              <a:t>scenarios</a:t>
            </a:r>
            <a:r>
              <a:rPr lang="pl-PL"/>
              <a:t>, i.e., do </a:t>
            </a:r>
            <a:r>
              <a:rPr lang="pl-PL" err="1"/>
              <a:t>different</a:t>
            </a:r>
            <a:r>
              <a:rPr lang="pl-PL"/>
              <a:t> problem </a:t>
            </a:r>
            <a:r>
              <a:rPr lang="pl-PL" err="1"/>
              <a:t>scenarios</a:t>
            </a:r>
            <a:r>
              <a:rPr lang="pl-PL"/>
              <a:t> benefit from </a:t>
            </a:r>
            <a:r>
              <a:rPr lang="pl-PL" err="1"/>
              <a:t>different</a:t>
            </a:r>
            <a:r>
              <a:rPr lang="pl-PL"/>
              <a:t> HPO </a:t>
            </a:r>
            <a:r>
              <a:rPr lang="pl-PL" err="1"/>
              <a:t>algorithms</a:t>
            </a:r>
            <a:r>
              <a:rPr lang="pl-PL"/>
              <a:t>?</a:t>
            </a:r>
          </a:p>
          <a:p>
            <a:pPr marL="158750" indent="0" algn="l">
              <a:buNone/>
            </a:pPr>
            <a:endParaRPr lang="pl-PL"/>
          </a:p>
          <a:p>
            <a:pPr marL="158750" indent="0" algn="l">
              <a:buNone/>
            </a:pPr>
            <a:r>
              <a:rPr lang="pl-PL" err="1"/>
              <a:t>Well</a:t>
            </a:r>
            <a:r>
              <a:rPr lang="pl-PL"/>
              <a:t>, </a:t>
            </a:r>
            <a:r>
              <a:rPr lang="pl-PL" err="1"/>
              <a:t>let’s</a:t>
            </a:r>
            <a:r>
              <a:rPr lang="pl-PL"/>
              <a:t> </a:t>
            </a:r>
            <a:r>
              <a:rPr lang="pl-PL" err="1"/>
              <a:t>take</a:t>
            </a:r>
            <a:r>
              <a:rPr lang="pl-PL"/>
              <a:t> a </a:t>
            </a:r>
            <a:r>
              <a:rPr lang="pl-PL" err="1"/>
              <a:t>look</a:t>
            </a:r>
            <a:r>
              <a:rPr lang="pl-PL"/>
              <a:t> </a:t>
            </a:r>
            <a:r>
              <a:rPr lang="pl-PL" err="1"/>
              <a:t>at</a:t>
            </a:r>
            <a:r>
              <a:rPr lang="pl-PL"/>
              <a:t> </a:t>
            </a:r>
            <a:r>
              <a:rPr lang="pl-PL" err="1"/>
              <a:t>this</a:t>
            </a:r>
            <a:r>
              <a:rPr lang="pl-PL"/>
              <a:t> plot. We </a:t>
            </a:r>
            <a:r>
              <a:rPr lang="pl-PL" err="1"/>
              <a:t>can</a:t>
            </a:r>
            <a:r>
              <a:rPr lang="pl-PL"/>
              <a:t> </a:t>
            </a:r>
            <a:r>
              <a:rPr lang="pl-PL" err="1"/>
              <a:t>clearly</a:t>
            </a:r>
            <a:r>
              <a:rPr lang="pl-PL"/>
              <a:t> </a:t>
            </a:r>
            <a:r>
              <a:rPr lang="pl-PL" err="1"/>
              <a:t>see</a:t>
            </a:r>
            <a:r>
              <a:rPr lang="pl-PL"/>
              <a:t> </a:t>
            </a:r>
            <a:r>
              <a:rPr lang="pl-PL" err="1"/>
              <a:t>that</a:t>
            </a:r>
            <a:r>
              <a:rPr lang="pl-PL"/>
              <a:t> the </a:t>
            </a:r>
            <a:r>
              <a:rPr lang="pl-PL" err="1"/>
              <a:t>parameter</a:t>
            </a:r>
            <a:r>
              <a:rPr lang="pl-PL"/>
              <a:t> </a:t>
            </a:r>
            <a:r>
              <a:rPr lang="pl-PL" err="1"/>
              <a:t>values</a:t>
            </a:r>
            <a:r>
              <a:rPr lang="pl-PL"/>
              <a:t> </a:t>
            </a:r>
            <a:r>
              <a:rPr lang="pl-PL" err="1"/>
              <a:t>are</a:t>
            </a:r>
            <a:r>
              <a:rPr lang="pl-PL"/>
              <a:t> </a:t>
            </a:r>
            <a:r>
              <a:rPr lang="pl-PL" err="1"/>
              <a:t>relatively</a:t>
            </a:r>
            <a:r>
              <a:rPr lang="pl-PL"/>
              <a:t> </a:t>
            </a:r>
            <a:r>
              <a:rPr lang="pl-PL" err="1"/>
              <a:t>close</a:t>
            </a:r>
            <a:r>
              <a:rPr lang="pl-PL"/>
              <a:t> to </a:t>
            </a:r>
            <a:r>
              <a:rPr lang="pl-PL" err="1"/>
              <a:t>each</a:t>
            </a:r>
            <a:r>
              <a:rPr lang="pl-PL"/>
              <a:t> </a:t>
            </a:r>
            <a:r>
              <a:rPr lang="pl-PL" err="1"/>
              <a:t>other</a:t>
            </a:r>
            <a:r>
              <a:rPr lang="pl-PL"/>
              <a:t>, but </a:t>
            </a:r>
            <a:r>
              <a:rPr lang="pl-PL" err="1"/>
              <a:t>still</a:t>
            </a:r>
            <a:r>
              <a:rPr lang="pl-PL"/>
              <a:t>, </a:t>
            </a:r>
            <a:r>
              <a:rPr lang="pl-PL" err="1"/>
              <a:t>some</a:t>
            </a:r>
            <a:r>
              <a:rPr lang="pl-PL"/>
              <a:t> </a:t>
            </a:r>
            <a:r>
              <a:rPr lang="pl-PL" err="1"/>
              <a:t>characteristics</a:t>
            </a:r>
            <a:r>
              <a:rPr lang="pl-PL"/>
              <a:t> do </a:t>
            </a:r>
            <a:r>
              <a:rPr lang="pl-PL" err="1"/>
              <a:t>differ</a:t>
            </a:r>
            <a:r>
              <a:rPr lang="pl-PL"/>
              <a:t>.</a:t>
            </a:r>
          </a:p>
          <a:p>
            <a:pPr marL="158750" indent="0" algn="l">
              <a:buNone/>
            </a:pPr>
            <a:endParaRPr lang="pl-PL"/>
          </a:p>
          <a:p>
            <a:pPr marL="158750" indent="0" algn="l">
              <a:buNone/>
            </a:pPr>
            <a:r>
              <a:rPr lang="pl-PL"/>
              <a:t>The most prominent </a:t>
            </a:r>
            <a:r>
              <a:rPr lang="pl-PL" err="1"/>
              <a:t>difference</a:t>
            </a:r>
            <a:r>
              <a:rPr lang="pl-PL"/>
              <a:t> </a:t>
            </a:r>
            <a:r>
              <a:rPr lang="pl-PL" err="1"/>
              <a:t>concerns</a:t>
            </a:r>
            <a:r>
              <a:rPr lang="pl-PL"/>
              <a:t> the </a:t>
            </a:r>
            <a:r>
              <a:rPr lang="pl-PL" err="1"/>
              <a:t>type</a:t>
            </a:r>
            <a:r>
              <a:rPr lang="pl-PL"/>
              <a:t> of model standing </a:t>
            </a:r>
            <a:r>
              <a:rPr lang="pl-PL" err="1"/>
              <a:t>behind</a:t>
            </a:r>
            <a:r>
              <a:rPr lang="pl-PL"/>
              <a:t> the </a:t>
            </a:r>
            <a:r>
              <a:rPr lang="pl-PL" err="1"/>
              <a:t>optimization</a:t>
            </a:r>
            <a:r>
              <a:rPr lang="pl-PL"/>
              <a:t>. We </a:t>
            </a:r>
            <a:r>
              <a:rPr lang="pl-PL" err="1"/>
              <a:t>can</a:t>
            </a:r>
            <a:r>
              <a:rPr lang="pl-PL"/>
              <a:t> </a:t>
            </a:r>
            <a:r>
              <a:rPr lang="pl-PL" err="1"/>
              <a:t>see</a:t>
            </a:r>
            <a:r>
              <a:rPr lang="pl-PL"/>
              <a:t> </a:t>
            </a:r>
            <a:r>
              <a:rPr lang="pl-PL" err="1"/>
              <a:t>that</a:t>
            </a:r>
            <a:r>
              <a:rPr lang="pl-PL"/>
              <a:t> the KNN1 </a:t>
            </a:r>
            <a:r>
              <a:rPr lang="pl-PL" err="1"/>
              <a:t>is</a:t>
            </a:r>
            <a:r>
              <a:rPr lang="pl-PL"/>
              <a:t> </a:t>
            </a:r>
            <a:r>
              <a:rPr lang="pl-PL" err="1"/>
              <a:t>solely</a:t>
            </a:r>
            <a:r>
              <a:rPr lang="pl-PL"/>
              <a:t> </a:t>
            </a:r>
            <a:r>
              <a:rPr lang="pl-PL" err="1"/>
              <a:t>preferred</a:t>
            </a:r>
            <a:r>
              <a:rPr lang="pl-PL"/>
              <a:t> by the rbv2_super </a:t>
            </a:r>
            <a:r>
              <a:rPr lang="pl-PL" err="1"/>
              <a:t>scenario</a:t>
            </a:r>
            <a:r>
              <a:rPr lang="pl-PL"/>
              <a:t>, and KNN7 </a:t>
            </a:r>
            <a:r>
              <a:rPr lang="pl-PL" err="1"/>
              <a:t>is</a:t>
            </a:r>
            <a:r>
              <a:rPr lang="pl-PL"/>
              <a:t> </a:t>
            </a:r>
            <a:r>
              <a:rPr lang="pl-PL" err="1"/>
              <a:t>slightly</a:t>
            </a:r>
            <a:r>
              <a:rPr lang="pl-PL"/>
              <a:t> </a:t>
            </a:r>
            <a:r>
              <a:rPr lang="pl-PL" err="1"/>
              <a:t>more</a:t>
            </a:r>
            <a:r>
              <a:rPr lang="pl-PL"/>
              <a:t> popular for the </a:t>
            </a:r>
            <a:r>
              <a:rPr lang="pl-PL" err="1"/>
              <a:t>LCbench</a:t>
            </a:r>
            <a:r>
              <a:rPr lang="pl-PL"/>
              <a:t>. </a:t>
            </a:r>
            <a:r>
              <a:rPr lang="en-US"/>
              <a:t>This is interesting as KNN-based models are rarely</a:t>
            </a:r>
            <a:r>
              <a:rPr lang="pl-PL"/>
              <a:t> </a:t>
            </a:r>
            <a:r>
              <a:rPr lang="en-US"/>
              <a:t>considered in surrogate-based HPO; the typically preferred</a:t>
            </a:r>
            <a:r>
              <a:rPr lang="pl-PL"/>
              <a:t> </a:t>
            </a:r>
            <a:r>
              <a:rPr lang="en-US"/>
              <a:t>random forest model was not selected</a:t>
            </a:r>
            <a:r>
              <a:rPr lang="pl-PL"/>
              <a:t> </a:t>
            </a:r>
            <a:r>
              <a:rPr lang="pl-PL" err="1"/>
              <a:t>at</a:t>
            </a:r>
            <a:r>
              <a:rPr lang="pl-PL"/>
              <a:t> </a:t>
            </a:r>
            <a:r>
              <a:rPr lang="pl-PL" err="1"/>
              <a:t>all</a:t>
            </a:r>
            <a:r>
              <a:rPr lang="pl-PL"/>
              <a:t>, </a:t>
            </a:r>
            <a:r>
              <a:rPr lang="pl-PL" err="1"/>
              <a:t>which</a:t>
            </a:r>
            <a:r>
              <a:rPr lang="pl-PL"/>
              <a:t> </a:t>
            </a:r>
            <a:r>
              <a:rPr lang="pl-PL" err="1"/>
              <a:t>is</a:t>
            </a:r>
            <a:r>
              <a:rPr lang="pl-PL"/>
              <a:t> </a:t>
            </a:r>
            <a:r>
              <a:rPr lang="pl-PL" err="1"/>
              <a:t>another</a:t>
            </a:r>
            <a:r>
              <a:rPr lang="pl-PL"/>
              <a:t> </a:t>
            </a:r>
            <a:r>
              <a:rPr lang="pl-PL" err="1"/>
              <a:t>surprise</a:t>
            </a:r>
            <a:r>
              <a:rPr lang="en-US"/>
              <a:t>.</a:t>
            </a:r>
            <a:r>
              <a:rPr lang="pl-PL"/>
              <a:t> </a:t>
            </a:r>
          </a:p>
          <a:p>
            <a:pPr marL="158750" indent="0" algn="l">
              <a:buNone/>
            </a:pPr>
            <a:endParaRPr lang="pl-PL"/>
          </a:p>
          <a:p>
            <a:pPr marL="158750" indent="0" algn="l">
              <a:buNone/>
            </a:pPr>
            <a:r>
              <a:rPr lang="pl-PL" err="1"/>
              <a:t>Another</a:t>
            </a:r>
            <a:r>
              <a:rPr lang="pl-PL"/>
              <a:t> </a:t>
            </a:r>
            <a:r>
              <a:rPr lang="pl-PL" err="1"/>
              <a:t>visible</a:t>
            </a:r>
            <a:r>
              <a:rPr lang="pl-PL"/>
              <a:t> </a:t>
            </a:r>
            <a:r>
              <a:rPr lang="pl-PL" err="1"/>
              <a:t>difference</a:t>
            </a:r>
            <a:r>
              <a:rPr lang="pl-PL"/>
              <a:t> </a:t>
            </a:r>
            <a:r>
              <a:rPr lang="pl-PL" err="1"/>
              <a:t>concerns</a:t>
            </a:r>
            <a:r>
              <a:rPr lang="pl-PL"/>
              <a:t> the </a:t>
            </a:r>
            <a:r>
              <a:rPr lang="pl-PL" err="1"/>
              <a:t>Probability</a:t>
            </a:r>
            <a:r>
              <a:rPr lang="pl-PL"/>
              <a:t> and </a:t>
            </a:r>
            <a:r>
              <a:rPr lang="pl-PL" err="1"/>
              <a:t>more</a:t>
            </a:r>
            <a:r>
              <a:rPr lang="pl-PL"/>
              <a:t> </a:t>
            </a:r>
            <a:r>
              <a:rPr lang="pl-PL" err="1"/>
              <a:t>exactly</a:t>
            </a:r>
            <a:r>
              <a:rPr lang="pl-PL"/>
              <a:t>, </a:t>
            </a:r>
            <a:r>
              <a:rPr lang="pl-PL" err="1"/>
              <a:t>that</a:t>
            </a:r>
            <a:r>
              <a:rPr lang="pl-PL"/>
              <a:t>  the KDE </a:t>
            </a:r>
            <a:r>
              <a:rPr lang="pl-PL" err="1"/>
              <a:t>is</a:t>
            </a:r>
            <a:r>
              <a:rPr lang="pl-PL"/>
              <a:t> </a:t>
            </a:r>
            <a:r>
              <a:rPr lang="pl-PL" err="1"/>
              <a:t>preferred</a:t>
            </a:r>
            <a:r>
              <a:rPr lang="pl-PL"/>
              <a:t> </a:t>
            </a:r>
            <a:r>
              <a:rPr lang="pl-PL" err="1"/>
              <a:t>over</a:t>
            </a:r>
            <a:r>
              <a:rPr lang="pl-PL"/>
              <a:t> the uniform </a:t>
            </a:r>
            <a:r>
              <a:rPr lang="pl-PL" err="1"/>
              <a:t>distribution</a:t>
            </a:r>
            <a:r>
              <a:rPr lang="pl-PL"/>
              <a:t> for the </a:t>
            </a:r>
            <a:r>
              <a:rPr lang="pl-PL" err="1"/>
              <a:t>LCbench</a:t>
            </a:r>
            <a:r>
              <a:rPr lang="pl-PL"/>
              <a:t>. </a:t>
            </a:r>
          </a:p>
          <a:p>
            <a:pPr marL="158750" indent="0" algn="l">
              <a:buNone/>
            </a:pPr>
            <a:endParaRPr lang="pl-PL"/>
          </a:p>
          <a:p>
            <a:pPr marL="158750" indent="0" algn="l">
              <a:buNone/>
            </a:pPr>
            <a:r>
              <a:rPr lang="en-US"/>
              <a:t>Finally, ρ(0) is close to 1 in the beginning on rbv2_super,</a:t>
            </a:r>
            <a:r>
              <a:rPr lang="pl-PL"/>
              <a:t> </a:t>
            </a:r>
            <a:r>
              <a:rPr lang="en-US"/>
              <a:t>and closer to 0 (although still greater than ρ(1)) for</a:t>
            </a:r>
            <a:r>
              <a:rPr lang="pl-PL"/>
              <a:t> </a:t>
            </a:r>
            <a:r>
              <a:rPr lang="pl-PL" err="1"/>
              <a:t>LCbench</a:t>
            </a:r>
            <a:endParaRPr lang="pl-PL"/>
          </a:p>
        </p:txBody>
      </p:sp>
    </p:spTree>
    <p:extLst>
      <p:ext uri="{BB962C8B-B14F-4D97-AF65-F5344CB8AC3E}">
        <p14:creationId xmlns:p14="http://schemas.microsoft.com/office/powerpoint/2010/main" val="3679128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err="1"/>
              <a:t>Let’s</a:t>
            </a:r>
            <a:r>
              <a:rPr lang="pl-PL"/>
              <a:t> </a:t>
            </a:r>
            <a:r>
              <a:rPr lang="pl-PL" err="1"/>
              <a:t>say</a:t>
            </a:r>
            <a:r>
              <a:rPr lang="pl-PL"/>
              <a:t> a </a:t>
            </a:r>
            <a:r>
              <a:rPr lang="pl-PL" err="1"/>
              <a:t>few</a:t>
            </a:r>
            <a:r>
              <a:rPr lang="pl-PL"/>
              <a:t> </a:t>
            </a:r>
            <a:r>
              <a:rPr lang="pl-PL" err="1"/>
              <a:t>words</a:t>
            </a:r>
            <a:r>
              <a:rPr lang="pl-PL"/>
              <a:t> </a:t>
            </a:r>
            <a:r>
              <a:rPr lang="pl-PL" err="1"/>
              <a:t>about</a:t>
            </a:r>
            <a:r>
              <a:rPr lang="pl-PL"/>
              <a:t> the </a:t>
            </a:r>
            <a:r>
              <a:rPr lang="pl-PL" err="1"/>
              <a:t>authors</a:t>
            </a:r>
            <a:r>
              <a:rPr lang="pl-PL"/>
              <a:t>. </a:t>
            </a:r>
            <a:r>
              <a:rPr lang="pl-PL" err="1"/>
              <a:t>Firstly</a:t>
            </a:r>
            <a:r>
              <a:rPr lang="pl-PL"/>
              <a:t>, the </a:t>
            </a:r>
            <a:r>
              <a:rPr lang="pl-PL" err="1"/>
              <a:t>paper</a:t>
            </a:r>
            <a:r>
              <a:rPr lang="pl-PL"/>
              <a:t> </a:t>
            </a:r>
            <a:r>
              <a:rPr lang="pl-PL" err="1"/>
              <a:t>had</a:t>
            </a:r>
            <a:r>
              <a:rPr lang="pl-PL"/>
              <a:t> </a:t>
            </a:r>
            <a:r>
              <a:rPr lang="pl-PL" err="1"/>
              <a:t>an</a:t>
            </a:r>
            <a:r>
              <a:rPr lang="pl-PL"/>
              <a:t> </a:t>
            </a:r>
            <a:r>
              <a:rPr lang="pl-PL" err="1"/>
              <a:t>interesting</a:t>
            </a:r>
            <a:r>
              <a:rPr lang="pl-PL"/>
              <a:t> </a:t>
            </a:r>
            <a:r>
              <a:rPr lang="pl-PL" err="1"/>
              <a:t>structure</a:t>
            </a:r>
            <a:r>
              <a:rPr lang="pl-PL"/>
              <a:t>, </a:t>
            </a:r>
            <a:r>
              <a:rPr lang="pl-PL" err="1"/>
              <a:t>where</a:t>
            </a:r>
            <a:r>
              <a:rPr lang="pl-PL"/>
              <a:t> </a:t>
            </a:r>
            <a:r>
              <a:rPr lang="pl-PL" err="1"/>
              <a:t>at</a:t>
            </a:r>
            <a:r>
              <a:rPr lang="pl-PL"/>
              <a:t> the end </a:t>
            </a:r>
            <a:r>
              <a:rPr lang="pl-PL" err="1"/>
              <a:t>there</a:t>
            </a:r>
            <a:r>
              <a:rPr lang="pl-PL"/>
              <a:t> </a:t>
            </a:r>
            <a:r>
              <a:rPr lang="pl-PL" err="1"/>
              <a:t>were</a:t>
            </a:r>
            <a:r>
              <a:rPr lang="pl-PL"/>
              <a:t> </a:t>
            </a:r>
            <a:r>
              <a:rPr lang="pl-PL" err="1"/>
              <a:t>short</a:t>
            </a:r>
            <a:r>
              <a:rPr lang="pl-PL"/>
              <a:t> </a:t>
            </a:r>
            <a:r>
              <a:rPr lang="pl-PL" err="1"/>
              <a:t>biographic</a:t>
            </a:r>
            <a:r>
              <a:rPr lang="pl-PL"/>
              <a:t> notes </a:t>
            </a:r>
            <a:r>
              <a:rPr lang="pl-PL" err="1"/>
              <a:t>about</a:t>
            </a:r>
            <a:r>
              <a:rPr lang="pl-PL"/>
              <a:t> the </a:t>
            </a:r>
            <a:r>
              <a:rPr lang="pl-PL" err="1"/>
              <a:t>authors</a:t>
            </a:r>
            <a:r>
              <a:rPr lang="pl-PL"/>
              <a:t> </a:t>
            </a:r>
            <a:r>
              <a:rPr lang="pl-PL" err="1"/>
              <a:t>including</a:t>
            </a:r>
            <a:r>
              <a:rPr lang="pl-PL"/>
              <a:t> the </a:t>
            </a:r>
            <a:r>
              <a:rPr lang="pl-PL" err="1"/>
              <a:t>photos</a:t>
            </a:r>
            <a:r>
              <a:rPr lang="pl-PL"/>
              <a:t>, </a:t>
            </a:r>
            <a:r>
              <a:rPr lang="pl-PL" err="1"/>
              <a:t>so</a:t>
            </a:r>
            <a:r>
              <a:rPr lang="pl-PL"/>
              <a:t> </a:t>
            </a:r>
            <a:r>
              <a:rPr lang="pl-PL" err="1"/>
              <a:t>we’ve</a:t>
            </a:r>
            <a:r>
              <a:rPr lang="pl-PL"/>
              <a:t> </a:t>
            </a:r>
            <a:r>
              <a:rPr lang="pl-PL" err="1"/>
              <a:t>decided</a:t>
            </a:r>
            <a:r>
              <a:rPr lang="pl-PL"/>
              <a:t> to </a:t>
            </a:r>
            <a:r>
              <a:rPr lang="pl-PL" err="1"/>
              <a:t>include</a:t>
            </a:r>
            <a:r>
              <a:rPr lang="pl-PL"/>
              <a:t> </a:t>
            </a:r>
            <a:r>
              <a:rPr lang="pl-PL" err="1"/>
              <a:t>all</a:t>
            </a:r>
            <a:r>
              <a:rPr lang="pl-PL"/>
              <a:t> of </a:t>
            </a:r>
            <a:r>
              <a:rPr lang="pl-PL" err="1"/>
              <a:t>them</a:t>
            </a:r>
            <a:r>
              <a:rPr lang="pl-PL"/>
              <a:t> </a:t>
            </a:r>
            <a:r>
              <a:rPr lang="pl-PL" err="1"/>
              <a:t>here</a:t>
            </a:r>
            <a:r>
              <a:rPr lang="pl-PL"/>
              <a:t>, </a:t>
            </a:r>
            <a:r>
              <a:rPr lang="pl-PL" err="1"/>
              <a:t>although</a:t>
            </a:r>
            <a:r>
              <a:rPr lang="pl-PL"/>
              <a:t> we </a:t>
            </a:r>
            <a:r>
              <a:rPr lang="pl-PL" err="1"/>
              <a:t>will</a:t>
            </a:r>
            <a:r>
              <a:rPr lang="pl-PL"/>
              <a:t> Focus </a:t>
            </a:r>
            <a:r>
              <a:rPr lang="pl-PL" err="1"/>
              <a:t>only</a:t>
            </a:r>
            <a:r>
              <a:rPr lang="pl-PL"/>
              <a:t> on the most </a:t>
            </a:r>
            <a:r>
              <a:rPr lang="pl-PL" err="1"/>
              <a:t>known</a:t>
            </a:r>
            <a:r>
              <a:rPr lang="pl-PL"/>
              <a:t> person </a:t>
            </a:r>
            <a:r>
              <a:rPr lang="pl-PL" err="1"/>
              <a:t>who</a:t>
            </a:r>
            <a:r>
              <a:rPr lang="pl-PL"/>
              <a:t> </a:t>
            </a:r>
            <a:r>
              <a:rPr lang="pl-PL" err="1"/>
              <a:t>is</a:t>
            </a:r>
            <a:r>
              <a:rPr lang="pl-PL"/>
              <a:t> </a:t>
            </a:r>
            <a:r>
              <a:rPr lang="pl-PL" err="1"/>
              <a:t>Bernd</a:t>
            </a:r>
            <a:r>
              <a:rPr lang="pl-PL"/>
              <a:t> </a:t>
            </a:r>
            <a:r>
              <a:rPr lang="pl-PL" err="1"/>
              <a:t>Bischl</a:t>
            </a:r>
            <a:r>
              <a:rPr lang="pl-PL"/>
              <a:t>. </a:t>
            </a:r>
          </a:p>
          <a:p>
            <a:pPr marL="0" lvl="0" indent="0" algn="l" rtl="0">
              <a:spcBef>
                <a:spcPts val="0"/>
              </a:spcBef>
              <a:spcAft>
                <a:spcPts val="0"/>
              </a:spcAft>
              <a:buNone/>
            </a:pPr>
            <a:endParaRPr lang="pl-PL"/>
          </a:p>
          <a:p>
            <a:pPr marL="0" lvl="0" indent="0" algn="l" rtl="0">
              <a:spcBef>
                <a:spcPts val="0"/>
              </a:spcBef>
              <a:spcAft>
                <a:spcPts val="0"/>
              </a:spcAft>
              <a:buNone/>
            </a:pPr>
            <a:r>
              <a:rPr lang="pl-PL"/>
              <a:t>He </a:t>
            </a:r>
            <a:r>
              <a:rPr lang="pl-PL" err="1"/>
              <a:t>got</a:t>
            </a:r>
            <a:r>
              <a:rPr lang="pl-PL"/>
              <a:t> </a:t>
            </a:r>
            <a:r>
              <a:rPr lang="pl-PL" err="1"/>
              <a:t>his</a:t>
            </a:r>
            <a:r>
              <a:rPr lang="pl-PL"/>
              <a:t> </a:t>
            </a:r>
            <a:r>
              <a:rPr lang="pl-PL" err="1"/>
              <a:t>PhD</a:t>
            </a:r>
            <a:r>
              <a:rPr lang="pl-PL"/>
              <a:t> in </a:t>
            </a:r>
            <a:r>
              <a:rPr lang="pl-PL" err="1"/>
              <a:t>statistics</a:t>
            </a:r>
            <a:r>
              <a:rPr lang="pl-PL"/>
              <a:t> from Dortmund </a:t>
            </a:r>
            <a:r>
              <a:rPr lang="pl-PL" err="1"/>
              <a:t>Techincal</a:t>
            </a:r>
            <a:r>
              <a:rPr lang="pl-PL"/>
              <a:t> University in 2013, and </a:t>
            </a:r>
            <a:r>
              <a:rPr lang="pl-PL" err="1"/>
              <a:t>hold</a:t>
            </a:r>
            <a:r>
              <a:rPr lang="pl-PL"/>
              <a:t> the Chair of Statistical Learning and Data science with the </a:t>
            </a:r>
            <a:r>
              <a:rPr lang="pl-PL" err="1"/>
              <a:t>Department</a:t>
            </a:r>
            <a:r>
              <a:rPr lang="pl-PL"/>
              <a:t> of </a:t>
            </a:r>
            <a:r>
              <a:rPr lang="pl-PL" err="1"/>
              <a:t>Statistics</a:t>
            </a:r>
            <a:r>
              <a:rPr lang="pl-PL"/>
              <a:t> in the </a:t>
            </a:r>
            <a:r>
              <a:rPr lang="pl-PL" err="1"/>
              <a:t>Munich</a:t>
            </a:r>
            <a:r>
              <a:rPr lang="pl-PL"/>
              <a:t> University. In the </a:t>
            </a:r>
            <a:r>
              <a:rPr lang="pl-PL" err="1"/>
              <a:t>AutoML</a:t>
            </a:r>
            <a:r>
              <a:rPr lang="pl-PL"/>
              <a:t> </a:t>
            </a:r>
            <a:r>
              <a:rPr lang="pl-PL" err="1"/>
              <a:t>world</a:t>
            </a:r>
            <a:r>
              <a:rPr lang="pl-PL"/>
              <a:t> he </a:t>
            </a:r>
            <a:r>
              <a:rPr lang="pl-PL" err="1"/>
              <a:t>is</a:t>
            </a:r>
            <a:r>
              <a:rPr lang="pl-PL"/>
              <a:t> most </a:t>
            </a:r>
            <a:r>
              <a:rPr lang="pl-PL" err="1"/>
              <a:t>known</a:t>
            </a:r>
            <a:r>
              <a:rPr lang="pl-PL"/>
              <a:t> for </a:t>
            </a:r>
            <a:r>
              <a:rPr lang="pl-PL" err="1"/>
              <a:t>being</a:t>
            </a:r>
            <a:r>
              <a:rPr lang="pl-PL"/>
              <a:t> </a:t>
            </a:r>
            <a:r>
              <a:rPr lang="pl-PL" err="1"/>
              <a:t>an</a:t>
            </a:r>
            <a:r>
              <a:rPr lang="pl-PL"/>
              <a:t> </a:t>
            </a:r>
            <a:r>
              <a:rPr lang="pl-PL" err="1"/>
              <a:t>active</a:t>
            </a:r>
            <a:r>
              <a:rPr lang="pl-PL"/>
              <a:t> developer of Open </a:t>
            </a:r>
            <a:r>
              <a:rPr lang="pl-PL" err="1"/>
              <a:t>source</a:t>
            </a:r>
            <a:r>
              <a:rPr lang="pl-PL"/>
              <a:t> R </a:t>
            </a:r>
            <a:r>
              <a:rPr lang="pl-PL" err="1"/>
              <a:t>packages</a:t>
            </a:r>
            <a:r>
              <a:rPr lang="pl-PL"/>
              <a:t> </a:t>
            </a:r>
            <a:r>
              <a:rPr lang="pl-PL" err="1"/>
              <a:t>such</a:t>
            </a:r>
            <a:r>
              <a:rPr lang="pl-PL"/>
              <a:t> as the </a:t>
            </a:r>
            <a:r>
              <a:rPr lang="pl-PL" err="1"/>
              <a:t>mlr</a:t>
            </a:r>
            <a:r>
              <a:rPr lang="pl-PL"/>
              <a:t> and he </a:t>
            </a:r>
            <a:r>
              <a:rPr lang="pl-PL" err="1"/>
              <a:t>is</a:t>
            </a:r>
            <a:r>
              <a:rPr lang="pl-PL"/>
              <a:t> the co-</a:t>
            </a:r>
            <a:r>
              <a:rPr lang="pl-PL" err="1"/>
              <a:t>funder</a:t>
            </a:r>
            <a:r>
              <a:rPr lang="pl-PL"/>
              <a:t> of the </a:t>
            </a:r>
            <a:r>
              <a:rPr lang="pl-PL" err="1"/>
              <a:t>OpenML</a:t>
            </a:r>
            <a:r>
              <a:rPr lang="pl-PL"/>
              <a:t> platform.</a:t>
            </a:r>
            <a:endParaRPr/>
          </a:p>
        </p:txBody>
      </p:sp>
    </p:spTree>
    <p:extLst>
      <p:ext uri="{BB962C8B-B14F-4D97-AF65-F5344CB8AC3E}">
        <p14:creationId xmlns:p14="http://schemas.microsoft.com/office/powerpoint/2010/main" val="5642742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pl-PL" err="1"/>
              <a:t>Additionally</a:t>
            </a:r>
            <a:r>
              <a:rPr lang="pl-PL"/>
              <a:t>, we </a:t>
            </a:r>
            <a:r>
              <a:rPr lang="pl-PL" err="1"/>
              <a:t>can</a:t>
            </a:r>
            <a:r>
              <a:rPr lang="pl-PL"/>
              <a:t> </a:t>
            </a:r>
            <a:r>
              <a:rPr lang="pl-PL" err="1"/>
              <a:t>observe</a:t>
            </a:r>
            <a:r>
              <a:rPr lang="pl-PL"/>
              <a:t> </a:t>
            </a:r>
            <a:r>
              <a:rPr lang="pl-PL" err="1"/>
              <a:t>that</a:t>
            </a:r>
            <a:r>
              <a:rPr lang="pl-PL"/>
              <a:t> </a:t>
            </a:r>
            <a:r>
              <a:rPr lang="pl-PL" err="1"/>
              <a:t>configuration</a:t>
            </a:r>
            <a:r>
              <a:rPr lang="pl-PL"/>
              <a:t> on the same </a:t>
            </a:r>
            <a:r>
              <a:rPr lang="pl-PL" err="1"/>
              <a:t>dataset</a:t>
            </a:r>
            <a:r>
              <a:rPr lang="pl-PL"/>
              <a:t> </a:t>
            </a:r>
            <a:r>
              <a:rPr lang="pl-PL" err="1"/>
              <a:t>benefits</a:t>
            </a:r>
            <a:r>
              <a:rPr lang="pl-PL"/>
              <a:t> the performance of the model. It </a:t>
            </a:r>
            <a:r>
              <a:rPr lang="pl-PL" err="1"/>
              <a:t>is</a:t>
            </a:r>
            <a:r>
              <a:rPr lang="pl-PL"/>
              <a:t> </a:t>
            </a:r>
            <a:r>
              <a:rPr lang="pl-PL" err="1"/>
              <a:t>clearly</a:t>
            </a:r>
            <a:r>
              <a:rPr lang="pl-PL"/>
              <a:t> </a:t>
            </a:r>
            <a:r>
              <a:rPr lang="pl-PL" err="1"/>
              <a:t>visible</a:t>
            </a:r>
            <a:r>
              <a:rPr lang="pl-PL"/>
              <a:t> for the </a:t>
            </a:r>
            <a:r>
              <a:rPr lang="pl-PL" err="1"/>
              <a:t>LCbnech</a:t>
            </a:r>
            <a:r>
              <a:rPr lang="pl-PL"/>
              <a:t>, </a:t>
            </a:r>
            <a:r>
              <a:rPr lang="pl-PL" err="1"/>
              <a:t>where</a:t>
            </a:r>
            <a:r>
              <a:rPr lang="pl-PL"/>
              <a:t> the </a:t>
            </a:r>
            <a:r>
              <a:rPr lang="pl-PL" err="1"/>
              <a:t>configuration</a:t>
            </a:r>
            <a:r>
              <a:rPr lang="pl-PL"/>
              <a:t> for the </a:t>
            </a:r>
            <a:r>
              <a:rPr lang="pl-PL" err="1"/>
              <a:t>other</a:t>
            </a:r>
            <a:r>
              <a:rPr lang="pl-PL"/>
              <a:t> data set </a:t>
            </a:r>
            <a:r>
              <a:rPr lang="pl-PL" err="1"/>
              <a:t>performs</a:t>
            </a:r>
            <a:r>
              <a:rPr lang="pl-PL"/>
              <a:t> </a:t>
            </a:r>
            <a:r>
              <a:rPr lang="pl-PL" err="1"/>
              <a:t>visibly</a:t>
            </a:r>
            <a:r>
              <a:rPr lang="pl-PL"/>
              <a:t> </a:t>
            </a:r>
            <a:r>
              <a:rPr lang="pl-PL" err="1"/>
              <a:t>worse</a:t>
            </a:r>
            <a:r>
              <a:rPr lang="pl-PL"/>
              <a:t>.</a:t>
            </a:r>
          </a:p>
          <a:p>
            <a:pPr marL="158750" indent="0" algn="l">
              <a:buNone/>
            </a:pPr>
            <a:endParaRPr lang="pl-PL"/>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l-PL"/>
              <a:t>In the end we can say that different problem scenarios benefit from different HPO algorithms.</a:t>
            </a:r>
          </a:p>
          <a:p>
            <a:pPr marL="158750" indent="0" algn="l">
              <a:buNone/>
            </a:pPr>
            <a:endParaRPr lang="pl-PL"/>
          </a:p>
        </p:txBody>
      </p:sp>
    </p:spTree>
    <p:extLst>
      <p:ext uri="{BB962C8B-B14F-4D97-AF65-F5344CB8AC3E}">
        <p14:creationId xmlns:p14="http://schemas.microsoft.com/office/powerpoint/2010/main" val="17731016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pl-PL"/>
              <a:t>To </a:t>
            </a:r>
            <a:r>
              <a:rPr lang="pl-PL" err="1"/>
              <a:t>tell</a:t>
            </a:r>
            <a:r>
              <a:rPr lang="pl-PL"/>
              <a:t> a bit </a:t>
            </a:r>
            <a:r>
              <a:rPr lang="pl-PL" err="1"/>
              <a:t>more</a:t>
            </a:r>
            <a:r>
              <a:rPr lang="pl-PL"/>
              <a:t> </a:t>
            </a:r>
            <a:r>
              <a:rPr lang="pl-PL" err="1"/>
              <a:t>about</a:t>
            </a:r>
            <a:r>
              <a:rPr lang="pl-PL"/>
              <a:t> </a:t>
            </a:r>
            <a:r>
              <a:rPr lang="pl-PL" err="1"/>
              <a:t>this</a:t>
            </a:r>
            <a:r>
              <a:rPr lang="pl-PL"/>
              <a:t> plot, we </a:t>
            </a:r>
            <a:r>
              <a:rPr lang="pl-PL" err="1"/>
              <a:t>also</a:t>
            </a:r>
            <a:r>
              <a:rPr lang="pl-PL"/>
              <a:t> </a:t>
            </a:r>
            <a:r>
              <a:rPr lang="pl-PL" err="1"/>
              <a:t>have</a:t>
            </a:r>
            <a:r>
              <a:rPr lang="pl-PL"/>
              <a:t> to </a:t>
            </a:r>
            <a:r>
              <a:rPr lang="pl-PL" err="1"/>
              <a:t>analyze</a:t>
            </a:r>
            <a:r>
              <a:rPr lang="pl-PL"/>
              <a:t> the </a:t>
            </a:r>
            <a:r>
              <a:rPr lang="pl-PL" err="1"/>
              <a:t>table</a:t>
            </a:r>
            <a:r>
              <a:rPr lang="pl-PL"/>
              <a:t> </a:t>
            </a:r>
            <a:r>
              <a:rPr lang="pl-PL" err="1"/>
              <a:t>describing</a:t>
            </a:r>
            <a:r>
              <a:rPr lang="pl-PL"/>
              <a:t> the </a:t>
            </a:r>
            <a:r>
              <a:rPr lang="pl-PL" err="1"/>
              <a:t>gammas</a:t>
            </a:r>
            <a:r>
              <a:rPr lang="pl-PL"/>
              <a:t> and </a:t>
            </a:r>
            <a:r>
              <a:rPr lang="pl-PL" err="1"/>
              <a:t>what</a:t>
            </a:r>
            <a:r>
              <a:rPr lang="pl-PL"/>
              <a:t> do </a:t>
            </a:r>
            <a:r>
              <a:rPr lang="pl-PL" err="1"/>
              <a:t>they</a:t>
            </a:r>
            <a:r>
              <a:rPr lang="pl-PL"/>
              <a:t> stand for. </a:t>
            </a:r>
            <a:r>
              <a:rPr lang="pl-PL" err="1"/>
              <a:t>These</a:t>
            </a:r>
            <a:r>
              <a:rPr lang="pl-PL"/>
              <a:t> </a:t>
            </a:r>
            <a:r>
              <a:rPr lang="pl-PL" err="1"/>
              <a:t>symbols</a:t>
            </a:r>
            <a:r>
              <a:rPr lang="pl-PL"/>
              <a:t> </a:t>
            </a:r>
            <a:r>
              <a:rPr lang="pl-PL" err="1"/>
              <a:t>determine</a:t>
            </a:r>
            <a:r>
              <a:rPr lang="pl-PL"/>
              <a:t> the </a:t>
            </a:r>
            <a:r>
              <a:rPr lang="pl-PL" err="1"/>
              <a:t>scenarios</a:t>
            </a:r>
            <a:r>
              <a:rPr lang="pl-PL"/>
              <a:t> </a:t>
            </a:r>
            <a:r>
              <a:rPr lang="pl-PL" err="1"/>
              <a:t>that</a:t>
            </a:r>
            <a:r>
              <a:rPr lang="pl-PL"/>
              <a:t> </a:t>
            </a:r>
            <a:r>
              <a:rPr lang="pl-PL" err="1"/>
              <a:t>are</a:t>
            </a:r>
            <a:r>
              <a:rPr lang="pl-PL"/>
              <a:t> </a:t>
            </a:r>
            <a:r>
              <a:rPr lang="pl-PL" err="1"/>
              <a:t>supposed</a:t>
            </a:r>
            <a:r>
              <a:rPr lang="pl-PL"/>
              <a:t> to </a:t>
            </a:r>
            <a:r>
              <a:rPr lang="pl-PL" err="1"/>
              <a:t>help</a:t>
            </a:r>
            <a:r>
              <a:rPr lang="pl-PL"/>
              <a:t> </a:t>
            </a:r>
            <a:r>
              <a:rPr lang="pl-PL" err="1"/>
              <a:t>us</a:t>
            </a:r>
            <a:r>
              <a:rPr lang="pl-PL"/>
              <a:t> </a:t>
            </a:r>
            <a:r>
              <a:rPr lang="pl-PL" err="1"/>
              <a:t>answer</a:t>
            </a:r>
            <a:r>
              <a:rPr lang="pl-PL"/>
              <a:t> the </a:t>
            </a:r>
            <a:r>
              <a:rPr lang="pl-PL" err="1"/>
              <a:t>research</a:t>
            </a:r>
            <a:r>
              <a:rPr lang="pl-PL"/>
              <a:t> </a:t>
            </a:r>
            <a:r>
              <a:rPr lang="pl-PL" err="1"/>
              <a:t>questions</a:t>
            </a:r>
            <a:r>
              <a:rPr lang="pl-PL"/>
              <a:t>, and the </a:t>
            </a:r>
            <a:r>
              <a:rPr lang="pl-PL" err="1"/>
              <a:t>table</a:t>
            </a:r>
            <a:r>
              <a:rPr lang="pl-PL"/>
              <a:t> </a:t>
            </a:r>
            <a:r>
              <a:rPr lang="pl-PL" err="1"/>
              <a:t>even</a:t>
            </a:r>
            <a:r>
              <a:rPr lang="pl-PL"/>
              <a:t> </a:t>
            </a:r>
            <a:r>
              <a:rPr lang="pl-PL" err="1"/>
              <a:t>shows</a:t>
            </a:r>
            <a:r>
              <a:rPr lang="pl-PL"/>
              <a:t> </a:t>
            </a:r>
            <a:r>
              <a:rPr lang="pl-PL" err="1"/>
              <a:t>us</a:t>
            </a:r>
            <a:r>
              <a:rPr lang="pl-PL"/>
              <a:t> </a:t>
            </a:r>
            <a:r>
              <a:rPr lang="pl-PL" err="1"/>
              <a:t>which</a:t>
            </a:r>
            <a:r>
              <a:rPr lang="pl-PL"/>
              <a:t> </a:t>
            </a:r>
            <a:r>
              <a:rPr lang="pl-PL" err="1"/>
              <a:t>scenarios</a:t>
            </a:r>
            <a:r>
              <a:rPr lang="pl-PL"/>
              <a:t> stand for </a:t>
            </a:r>
            <a:r>
              <a:rPr lang="pl-PL" err="1"/>
              <a:t>which</a:t>
            </a:r>
            <a:r>
              <a:rPr lang="pl-PL"/>
              <a:t> RQ. </a:t>
            </a:r>
            <a:r>
              <a:rPr lang="pl-PL" err="1"/>
              <a:t>This</a:t>
            </a:r>
            <a:r>
              <a:rPr lang="pl-PL"/>
              <a:t> </a:t>
            </a:r>
            <a:r>
              <a:rPr lang="pl-PL" err="1"/>
              <a:t>information</a:t>
            </a:r>
            <a:r>
              <a:rPr lang="pl-PL"/>
              <a:t> </a:t>
            </a:r>
            <a:r>
              <a:rPr lang="pl-PL" err="1"/>
              <a:t>will</a:t>
            </a:r>
            <a:r>
              <a:rPr lang="pl-PL"/>
              <a:t> be </a:t>
            </a:r>
            <a:r>
              <a:rPr lang="pl-PL" err="1"/>
              <a:t>more</a:t>
            </a:r>
            <a:r>
              <a:rPr lang="pl-PL"/>
              <a:t> </a:t>
            </a:r>
            <a:r>
              <a:rPr lang="pl-PL" err="1"/>
              <a:t>important</a:t>
            </a:r>
            <a:r>
              <a:rPr lang="pl-PL"/>
              <a:t> for the </a:t>
            </a:r>
            <a:r>
              <a:rPr lang="pl-PL" err="1"/>
              <a:t>next</a:t>
            </a:r>
            <a:r>
              <a:rPr lang="pl-PL"/>
              <a:t> </a:t>
            </a:r>
            <a:r>
              <a:rPr lang="pl-PL" err="1"/>
              <a:t>research</a:t>
            </a:r>
            <a:r>
              <a:rPr lang="pl-PL"/>
              <a:t> </a:t>
            </a:r>
            <a:r>
              <a:rPr lang="pl-PL" err="1"/>
              <a:t>questions</a:t>
            </a:r>
            <a:r>
              <a:rPr lang="pl-PL"/>
              <a:t>. For </a:t>
            </a:r>
            <a:r>
              <a:rPr lang="pl-PL" err="1"/>
              <a:t>example</a:t>
            </a:r>
            <a:r>
              <a:rPr lang="pl-PL"/>
              <a:t> we </a:t>
            </a:r>
            <a:r>
              <a:rPr lang="pl-PL" err="1"/>
              <a:t>can</a:t>
            </a:r>
            <a:r>
              <a:rPr lang="pl-PL"/>
              <a:t> </a:t>
            </a:r>
            <a:r>
              <a:rPr lang="pl-PL" err="1"/>
              <a:t>see</a:t>
            </a:r>
            <a:r>
              <a:rPr lang="pl-PL"/>
              <a:t> </a:t>
            </a:r>
            <a:r>
              <a:rPr lang="pl-PL" err="1"/>
              <a:t>that</a:t>
            </a:r>
            <a:r>
              <a:rPr lang="pl-PL"/>
              <a:t> the gamma star was </a:t>
            </a:r>
            <a:r>
              <a:rPr lang="pl-PL" err="1"/>
              <a:t>designed</a:t>
            </a:r>
            <a:r>
              <a:rPr lang="pl-PL"/>
              <a:t> to </a:t>
            </a:r>
            <a:r>
              <a:rPr lang="pl-PL" err="1"/>
              <a:t>help</a:t>
            </a:r>
            <a:r>
              <a:rPr lang="pl-PL"/>
              <a:t> </a:t>
            </a:r>
            <a:r>
              <a:rPr lang="pl-PL" err="1"/>
              <a:t>us</a:t>
            </a:r>
            <a:r>
              <a:rPr lang="pl-PL"/>
              <a:t> </a:t>
            </a:r>
            <a:r>
              <a:rPr lang="pl-PL" err="1"/>
              <a:t>answer</a:t>
            </a:r>
            <a:r>
              <a:rPr lang="pl-PL"/>
              <a:t> </a:t>
            </a:r>
            <a:r>
              <a:rPr lang="pl-PL" err="1"/>
              <a:t>questions</a:t>
            </a:r>
            <a:r>
              <a:rPr lang="pl-PL"/>
              <a:t> from 1 to 3</a:t>
            </a:r>
            <a:endParaRPr/>
          </a:p>
        </p:txBody>
      </p:sp>
    </p:spTree>
    <p:extLst>
      <p:ext uri="{BB962C8B-B14F-4D97-AF65-F5344CB8AC3E}">
        <p14:creationId xmlns:p14="http://schemas.microsoft.com/office/powerpoint/2010/main" val="10578150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a:t>The question numer two is: </a:t>
            </a:r>
            <a:r>
              <a:rPr lang="en-US"/>
              <a:t>How does the optimized algorithm compare to other established HPO</a:t>
            </a:r>
            <a:r>
              <a:rPr lang="pl-PL"/>
              <a:t> </a:t>
            </a:r>
            <a:r>
              <a:rPr lang="en-US"/>
              <a:t>implementations?</a:t>
            </a:r>
          </a:p>
          <a:p>
            <a:pPr marL="0" lvl="0" indent="0" algn="l" rtl="0">
              <a:spcBef>
                <a:spcPts val="0"/>
              </a:spcBef>
              <a:spcAft>
                <a:spcPts val="0"/>
              </a:spcAft>
              <a:buNone/>
            </a:pPr>
            <a:endParaRPr lang="pl-PL"/>
          </a:p>
          <a:p>
            <a:pPr marL="0" lvl="0" indent="0" algn="l" rtl="0">
              <a:spcBef>
                <a:spcPts val="0"/>
              </a:spcBef>
              <a:spcAft>
                <a:spcPts val="0"/>
              </a:spcAft>
              <a:buNone/>
            </a:pPr>
            <a:r>
              <a:rPr lang="pl-PL"/>
              <a:t>Firstly I have to say that, this plot is done terribly as the authors don’t provide any meaningful plot descriptions or titles. After a thorough analysis, we’ve concluded that the plots show the outcomes on Lcbench, rbv2_super, nb301, and parallel evaluation on Lcbench.</a:t>
            </a:r>
          </a:p>
          <a:p>
            <a:pPr marL="0" lvl="0" indent="0" algn="l" rtl="0">
              <a:spcBef>
                <a:spcPts val="0"/>
              </a:spcBef>
              <a:spcAft>
                <a:spcPts val="0"/>
              </a:spcAft>
              <a:buNone/>
            </a:pPr>
            <a:endParaRPr lang="pl-PL"/>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l-PL"/>
              <a:t>The first plot indicates that for low budgets our mehtods are resonable, but with the increasing budgets, it get better than other methods</a:t>
            </a:r>
          </a:p>
          <a:p>
            <a:pPr marL="0" lvl="0" indent="0" algn="l" rtl="0">
              <a:spcBef>
                <a:spcPts val="0"/>
              </a:spcBef>
              <a:spcAft>
                <a:spcPts val="0"/>
              </a:spcAft>
              <a:buNone/>
            </a:pPr>
            <a:endParaRPr lang="pl-PL"/>
          </a:p>
          <a:p>
            <a:pPr marL="0" lvl="0" indent="0" algn="l" rtl="0">
              <a:spcBef>
                <a:spcPts val="0"/>
              </a:spcBef>
              <a:spcAft>
                <a:spcPts val="0"/>
              </a:spcAft>
              <a:buNone/>
            </a:pPr>
            <a:r>
              <a:rPr lang="pl-PL"/>
              <a:t>The second plot shows us that all the methods are clearly comparable in this case, for almost all budgets. </a:t>
            </a:r>
          </a:p>
          <a:p>
            <a:pPr marL="0" lvl="0" indent="0" algn="l" rtl="0">
              <a:spcBef>
                <a:spcPts val="0"/>
              </a:spcBef>
              <a:spcAft>
                <a:spcPts val="0"/>
              </a:spcAft>
              <a:buNone/>
            </a:pPr>
            <a:endParaRPr lang="pl-PL"/>
          </a:p>
          <a:p>
            <a:pPr marL="0" lvl="0" indent="0" algn="l" rtl="0">
              <a:spcBef>
                <a:spcPts val="0"/>
              </a:spcBef>
              <a:spcAft>
                <a:spcPts val="0"/>
              </a:spcAft>
              <a:buNone/>
            </a:pPr>
            <a:r>
              <a:rPr lang="pl-PL"/>
              <a:t>And on the thrid plot we clearly can notice that SMAC performs outstandingly for big budgets, but other methods are closely comparable.</a:t>
            </a:r>
          </a:p>
        </p:txBody>
      </p:sp>
    </p:spTree>
    <p:extLst>
      <p:ext uri="{BB962C8B-B14F-4D97-AF65-F5344CB8AC3E}">
        <p14:creationId xmlns:p14="http://schemas.microsoft.com/office/powerpoint/2010/main" val="41483873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last visualization presents us </a:t>
            </a:r>
            <a:r>
              <a:rPr lang="pl-PL"/>
              <a:t>with </a:t>
            </a:r>
            <a:r>
              <a:rPr lang="en-US"/>
              <a:t>the Critical Difference plot, which compares the </a:t>
            </a:r>
            <a:r>
              <a:rPr lang="en-US" sz="1800" b="0" i="0" u="none" strike="noStrike" baseline="0">
                <a:latin typeface="Times-Roman"/>
              </a:rPr>
              <a:t>performance of different algorithms across all instances and scenarios. For each of the three scenarios, the</a:t>
            </a:r>
            <a:r>
              <a:rPr lang="pl-PL" sz="1800" b="0" i="0" u="none" strike="noStrike" baseline="0">
                <a:latin typeface="Times-Roman"/>
              </a:rPr>
              <a:t> </a:t>
            </a:r>
            <a:r>
              <a:rPr lang="en-US" sz="1800" b="0" i="0" u="none" strike="noStrike" baseline="0">
                <a:latin typeface="Times-Roman"/>
              </a:rPr>
              <a:t>mean performance for each of the six algorithms is computed</a:t>
            </a:r>
            <a:r>
              <a:rPr lang="pl-PL" sz="1800" b="0" i="0" u="none" strike="noStrike" baseline="0">
                <a:latin typeface="Times-Roman"/>
              </a:rPr>
              <a:t>. </a:t>
            </a:r>
            <a:r>
              <a:rPr lang="en-US" sz="1800" b="0" i="0" u="none" strike="noStrike" baseline="0">
                <a:latin typeface="Times-Roman"/>
              </a:rPr>
              <a:t>The critical difference test is based on the ranks of the algorithms computed per scenario</a:t>
            </a:r>
            <a:r>
              <a:rPr lang="pl-PL" sz="1800" b="0" i="0" u="none" strike="noStrike" baseline="0">
                <a:latin typeface="Times-Roman"/>
              </a:rPr>
              <a:t> </a:t>
            </a:r>
            <a:r>
              <a:rPr lang="en-US" sz="1800" b="0" i="0" u="none" strike="noStrike" baseline="0">
                <a:latin typeface="Times-Roman"/>
              </a:rPr>
              <a:t>and instance. Lower ranks are better. Horizontal bold bars indicate that there is no significant difference between algorithms</a:t>
            </a:r>
            <a:r>
              <a:rPr lang="pl-PL" sz="1800" b="0" i="0" u="none" strike="noStrike" baseline="0">
                <a:latin typeface="Times-Roman"/>
              </a:rPr>
              <a:t>.</a:t>
            </a:r>
          </a:p>
          <a:p>
            <a:pPr marL="0" lvl="0" indent="0" algn="l" rtl="0">
              <a:spcBef>
                <a:spcPts val="0"/>
              </a:spcBef>
              <a:spcAft>
                <a:spcPts val="0"/>
              </a:spcAft>
              <a:buNone/>
            </a:pPr>
            <a:endParaRPr lang="pl-PL" sz="1800" b="0" i="0" u="none" strike="noStrike" baseline="0">
              <a:latin typeface="Times-Roman"/>
            </a:endParaRPr>
          </a:p>
          <a:p>
            <a:pPr marL="0" lvl="0" indent="0" algn="l" rtl="0">
              <a:spcBef>
                <a:spcPts val="0"/>
              </a:spcBef>
              <a:spcAft>
                <a:spcPts val="0"/>
              </a:spcAft>
              <a:buNone/>
            </a:pPr>
            <a:r>
              <a:rPr lang="pl-PL" sz="1800" b="0" i="0" u="none" strike="noStrike" baseline="0">
                <a:latin typeface="Times-Roman"/>
              </a:rPr>
              <a:t>There are two subplots here where the first one </a:t>
            </a:r>
            <a:r>
              <a:rPr lang="en-US" sz="1800" b="0" i="0" u="none" strike="noStrike" baseline="0">
                <a:latin typeface="Times-Roman"/>
              </a:rPr>
              <a:t>(a) </a:t>
            </a:r>
            <a:r>
              <a:rPr lang="pl-PL" sz="1800" b="0" i="0" u="none" strike="noStrike" baseline="0">
                <a:latin typeface="Times-Roman"/>
              </a:rPr>
              <a:t>describes </a:t>
            </a:r>
            <a:r>
              <a:rPr lang="en-US" sz="1800" b="0" i="0" u="none" strike="noStrike" baseline="0">
                <a:latin typeface="Times-Roman"/>
              </a:rPr>
              <a:t>Intermediate optimization budget of 100 full evaluations. </a:t>
            </a:r>
            <a:r>
              <a:rPr lang="pl-PL" sz="1800" b="0" i="0" u="none" strike="noStrike" baseline="0">
                <a:latin typeface="Times-Roman"/>
              </a:rPr>
              <a:t>And the second one </a:t>
            </a:r>
            <a:r>
              <a:rPr lang="en-US" sz="1800" b="0" i="0" u="none" strike="noStrike" baseline="0">
                <a:latin typeface="Times-Roman"/>
              </a:rPr>
              <a:t>(b)</a:t>
            </a:r>
            <a:r>
              <a:rPr lang="pl-PL" sz="1800" b="0" i="0" u="none" strike="noStrike" baseline="0">
                <a:latin typeface="Times-Roman"/>
              </a:rPr>
              <a:t> stand for the</a:t>
            </a:r>
            <a:r>
              <a:rPr lang="en-US" sz="1800" b="0" i="0" u="none" strike="noStrike" baseline="0">
                <a:latin typeface="Times-Roman"/>
              </a:rPr>
              <a:t> Full evaluation budget (final performance).</a:t>
            </a:r>
            <a:endParaRPr lang="pl-PL" sz="1800" b="0" i="0" u="none" strike="noStrike" baseline="0">
              <a:latin typeface="Times-Roman"/>
            </a:endParaRPr>
          </a:p>
          <a:p>
            <a:pPr marL="0" lvl="0" indent="0" algn="l" rtl="0">
              <a:spcBef>
                <a:spcPts val="0"/>
              </a:spcBef>
              <a:spcAft>
                <a:spcPts val="0"/>
              </a:spcAft>
              <a:buNone/>
            </a:pPr>
            <a:endParaRPr lang="pl-PL" sz="1800" b="0" i="0" u="none" strike="noStrike" baseline="0">
              <a:latin typeface="Times-Roman"/>
            </a:endParaRPr>
          </a:p>
          <a:p>
            <a:pPr marL="0" lvl="0" indent="0" algn="l" rtl="0">
              <a:spcBef>
                <a:spcPts val="0"/>
              </a:spcBef>
              <a:spcAft>
                <a:spcPts val="0"/>
              </a:spcAft>
              <a:buNone/>
            </a:pPr>
            <a:r>
              <a:rPr lang="pl-PL" sz="1800" b="0" i="0" u="none" strike="noStrike" baseline="0">
                <a:latin typeface="Times-Roman"/>
              </a:rPr>
              <a:t>As we finally know how to read the plot we can observe that our gamma methods achieve better Critical Difference scores, however, all the methods are connected with the bold line, which means that the algorithms are similar, so we definitely know that the proposed mehtods are comparable to the existing solutions.</a:t>
            </a:r>
            <a:endParaRPr lang="en-US"/>
          </a:p>
        </p:txBody>
      </p:sp>
    </p:spTree>
    <p:extLst>
      <p:ext uri="{BB962C8B-B14F-4D97-AF65-F5344CB8AC3E}">
        <p14:creationId xmlns:p14="http://schemas.microsoft.com/office/powerpoint/2010/main" val="26156484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a:t>The next question is: </a:t>
            </a:r>
            <a:r>
              <a:rPr lang="en-US"/>
              <a:t>Does the successive-halving fidelity schedule have an advantage over the (simpler)</a:t>
            </a:r>
            <a:r>
              <a:rPr lang="pl-PL"/>
              <a:t> </a:t>
            </a:r>
            <a:r>
              <a:rPr lang="en-US"/>
              <a:t>equal-batch-size schedule?</a:t>
            </a:r>
            <a:endParaRPr lang="pl-PL"/>
          </a:p>
          <a:p>
            <a:pPr marL="0" lvl="0" indent="0" algn="l" rtl="0">
              <a:spcBef>
                <a:spcPts val="0"/>
              </a:spcBef>
              <a:spcAft>
                <a:spcPts val="0"/>
              </a:spcAft>
              <a:buNone/>
            </a:pPr>
            <a:endParaRPr lang="pl-PL"/>
          </a:p>
          <a:p>
            <a:pPr marL="0" lvl="0" indent="0" algn="l" rtl="0">
              <a:spcBef>
                <a:spcPts val="0"/>
              </a:spcBef>
              <a:spcAft>
                <a:spcPts val="0"/>
              </a:spcAft>
              <a:buNone/>
            </a:pPr>
            <a:r>
              <a:rPr lang="pl-PL"/>
              <a:t>For both scenarios, the batch method HB is finally selected for the optimum gamma star, although the plot here shows us that the difference between those two is not statistically significant at alpha = 1%. </a:t>
            </a:r>
          </a:p>
          <a:p>
            <a:pPr marL="0" lvl="0" indent="0" algn="l" rtl="0">
              <a:spcBef>
                <a:spcPts val="0"/>
              </a:spcBef>
              <a:spcAft>
                <a:spcPts val="0"/>
              </a:spcAft>
              <a:buNone/>
            </a:pPr>
            <a:endParaRPr lang="pl-PL"/>
          </a:p>
          <a:p>
            <a:pPr marL="0" lvl="0" indent="0" algn="l" rtl="0">
              <a:spcBef>
                <a:spcPts val="0"/>
              </a:spcBef>
              <a:spcAft>
                <a:spcPts val="0"/>
              </a:spcAft>
              <a:buNone/>
            </a:pPr>
            <a:r>
              <a:rPr lang="en-US"/>
              <a:t>We </a:t>
            </a:r>
            <a:r>
              <a:rPr lang="pl-PL"/>
              <a:t>have to </a:t>
            </a:r>
            <a:r>
              <a:rPr lang="en-US"/>
              <a:t>observe </a:t>
            </a:r>
            <a:r>
              <a:rPr lang="pl-PL"/>
              <a:t>however, </a:t>
            </a:r>
            <a:r>
              <a:rPr lang="en-US"/>
              <a:t>that the equal fidelity</a:t>
            </a:r>
            <a:r>
              <a:rPr lang="pl-PL"/>
              <a:t> </a:t>
            </a:r>
            <a:r>
              <a:rPr lang="en-US"/>
              <a:t>scheduling mode has several advantages: </a:t>
            </a:r>
            <a:endParaRPr lang="pl-PL"/>
          </a:p>
          <a:p>
            <a:pPr algn="l"/>
            <a:r>
              <a:rPr lang="en-US"/>
              <a:t>it is much simpler</a:t>
            </a:r>
            <a:r>
              <a:rPr lang="pl-PL"/>
              <a:t> </a:t>
            </a:r>
            <a:r>
              <a:rPr lang="en-US"/>
              <a:t>than HB as it does not need to keep track of SH brackets</a:t>
            </a:r>
            <a:r>
              <a:rPr lang="pl-PL"/>
              <a:t>,</a:t>
            </a:r>
          </a:p>
          <a:p>
            <a:pPr algn="l"/>
            <a:r>
              <a:rPr lang="pl-PL"/>
              <a:t>and </a:t>
            </a:r>
            <a:r>
              <a:rPr lang="pl-PL" sz="1800" b="0" i="0" u="none" strike="noStrike" baseline="0">
                <a:latin typeface="Times-Roman"/>
              </a:rPr>
              <a:t>it </a:t>
            </a:r>
            <a:r>
              <a:rPr lang="en-US" sz="1800" b="0" i="0" u="none" strike="noStrike" baseline="0">
                <a:latin typeface="Times-Roman"/>
              </a:rPr>
              <a:t>allows for easy parallel scheduling of evaluations</a:t>
            </a:r>
            <a:endParaRPr lang="pl-PL"/>
          </a:p>
          <a:p>
            <a:pPr marL="0" lvl="0" indent="0" algn="l" rtl="0">
              <a:spcBef>
                <a:spcPts val="0"/>
              </a:spcBef>
              <a:spcAft>
                <a:spcPts val="0"/>
              </a:spcAft>
              <a:buNone/>
            </a:pPr>
            <a:endParaRPr lang="pl-PL"/>
          </a:p>
        </p:txBody>
      </p:sp>
    </p:spTree>
    <p:extLst>
      <p:ext uri="{BB962C8B-B14F-4D97-AF65-F5344CB8AC3E}">
        <p14:creationId xmlns:p14="http://schemas.microsoft.com/office/powerpoint/2010/main" val="15575479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l-PL" err="1"/>
              <a:t>Fourth</a:t>
            </a:r>
            <a:r>
              <a:rPr lang="pl-PL"/>
              <a:t> </a:t>
            </a:r>
            <a:r>
              <a:rPr lang="pl-PL" err="1"/>
              <a:t>question</a:t>
            </a:r>
            <a:r>
              <a:rPr lang="pl-PL"/>
              <a:t> </a:t>
            </a:r>
            <a:r>
              <a:rPr lang="pl-PL" err="1"/>
              <a:t>asks</a:t>
            </a:r>
            <a:r>
              <a:rPr lang="pl-PL"/>
              <a:t> </a:t>
            </a:r>
            <a:r>
              <a:rPr lang="en-US" sz="1100" b="0" i="0" u="none" strike="noStrike" baseline="0">
                <a:latin typeface="Times-Roman"/>
              </a:rPr>
              <a:t>What is the effect of using multi-fidelity methods in general?</a:t>
            </a:r>
            <a:endParaRPr lang="en-US"/>
          </a:p>
          <a:p>
            <a:pPr marL="0" lvl="0" indent="0" algn="l" rtl="0">
              <a:spcBef>
                <a:spcPts val="0"/>
              </a:spcBef>
              <a:spcAft>
                <a:spcPts val="0"/>
              </a:spcAft>
              <a:buNone/>
            </a:pPr>
            <a:endParaRPr lang="pl-PL"/>
          </a:p>
          <a:p>
            <a:pPr marL="0" lvl="0" indent="0" algn="l" rtl="0">
              <a:spcBef>
                <a:spcPts val="0"/>
              </a:spcBef>
              <a:spcAft>
                <a:spcPts val="0"/>
              </a:spcAft>
              <a:buNone/>
            </a:pPr>
            <a:r>
              <a:rPr lang="pl-PL"/>
              <a:t>The</a:t>
            </a:r>
            <a:r>
              <a:rPr lang="en-US"/>
              <a:t> results show the superiority of MF-HPO methods</a:t>
            </a:r>
            <a:r>
              <a:rPr lang="pl-PL"/>
              <a:t> </a:t>
            </a:r>
            <a:r>
              <a:rPr lang="en-US"/>
              <a:t>compared to HPO methods that do not make use of</a:t>
            </a:r>
            <a:r>
              <a:rPr lang="pl-PL"/>
              <a:t> </a:t>
            </a:r>
            <a:r>
              <a:rPr lang="en-US"/>
              <a:t>lower-fidelity approximations. </a:t>
            </a:r>
            <a:r>
              <a:rPr lang="pl-PL"/>
              <a:t>The plot </a:t>
            </a:r>
            <a:r>
              <a:rPr lang="pl-PL" err="1"/>
              <a:t>here</a:t>
            </a:r>
            <a:r>
              <a:rPr lang="pl-PL"/>
              <a:t> </a:t>
            </a:r>
            <a:r>
              <a:rPr lang="en-US"/>
              <a:t>suggests that </a:t>
            </a:r>
            <a:r>
              <a:rPr lang="en-US" err="1"/>
              <a:t>multifidelity</a:t>
            </a:r>
            <a:r>
              <a:rPr lang="pl-PL"/>
              <a:t> </a:t>
            </a:r>
            <a:r>
              <a:rPr lang="en-US"/>
              <a:t>methods are better than their </a:t>
            </a:r>
            <a:r>
              <a:rPr lang="en-US" err="1"/>
              <a:t>nonmultifidelity</a:t>
            </a:r>
            <a:r>
              <a:rPr lang="pl-PL"/>
              <a:t> </a:t>
            </a:r>
            <a:r>
              <a:rPr lang="en-US"/>
              <a:t>counterparts if optimization is stopped at an intermediate</a:t>
            </a:r>
            <a:r>
              <a:rPr lang="pl-PL"/>
              <a:t> </a:t>
            </a:r>
            <a:r>
              <a:rPr lang="en-US"/>
              <a:t>overall budget corresponding to 100 full-fidelity evaluations.</a:t>
            </a:r>
            <a:r>
              <a:rPr lang="pl-PL"/>
              <a:t> </a:t>
            </a:r>
            <a:r>
              <a:rPr lang="en-US"/>
              <a:t>To be more precise, we see that BOHB as well as both</a:t>
            </a:r>
            <a:r>
              <a:rPr lang="pl-PL"/>
              <a:t> </a:t>
            </a:r>
            <a:r>
              <a:rPr lang="en-US"/>
              <a:t>optimized variants γ</a:t>
            </a:r>
            <a:r>
              <a:rPr lang="pl-PL"/>
              <a:t> </a:t>
            </a:r>
            <a:r>
              <a:rPr lang="en-US"/>
              <a:t>∗[equal] and γ</a:t>
            </a:r>
            <a:r>
              <a:rPr lang="pl-PL"/>
              <a:t> </a:t>
            </a:r>
            <a:r>
              <a:rPr lang="en-US"/>
              <a:t>∗[HB] (optimized for</a:t>
            </a:r>
            <a:r>
              <a:rPr lang="pl-PL"/>
              <a:t> </a:t>
            </a:r>
            <a:r>
              <a:rPr lang="en-US"/>
              <a:t>the respective scenario, respectively) significantly outperform</a:t>
            </a:r>
            <a:r>
              <a:rPr lang="pl-PL"/>
              <a:t> </a:t>
            </a:r>
            <a:r>
              <a:rPr lang="en-US"/>
              <a:t>SMAC under this strict budget constraint.</a:t>
            </a:r>
            <a:endParaRPr lang="pl-PL"/>
          </a:p>
        </p:txBody>
      </p:sp>
    </p:spTree>
    <p:extLst>
      <p:ext uri="{BB962C8B-B14F-4D97-AF65-F5344CB8AC3E}">
        <p14:creationId xmlns:p14="http://schemas.microsoft.com/office/powerpoint/2010/main" val="24877524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a:t>The RQ 5 </a:t>
            </a:r>
            <a:r>
              <a:rPr lang="pl-PL" err="1"/>
              <a:t>is</a:t>
            </a:r>
            <a:r>
              <a:rPr lang="pl-PL"/>
              <a:t> </a:t>
            </a:r>
            <a:r>
              <a:rPr lang="pl-PL" err="1"/>
              <a:t>divided</a:t>
            </a:r>
            <a:r>
              <a:rPr lang="pl-PL"/>
              <a:t> </a:t>
            </a:r>
            <a:r>
              <a:rPr lang="pl-PL" err="1"/>
              <a:t>into</a:t>
            </a:r>
            <a:r>
              <a:rPr lang="pl-PL"/>
              <a:t> 2 </a:t>
            </a:r>
            <a:r>
              <a:rPr lang="pl-PL" err="1"/>
              <a:t>different</a:t>
            </a:r>
            <a:r>
              <a:rPr lang="pl-PL"/>
              <a:t> </a:t>
            </a:r>
            <a:r>
              <a:rPr lang="pl-PL" err="1"/>
              <a:t>questions</a:t>
            </a:r>
            <a:r>
              <a:rPr lang="pl-PL"/>
              <a:t>: </a:t>
            </a:r>
          </a:p>
          <a:p>
            <a:pPr marL="0" lvl="0" indent="0" algn="l" rtl="0">
              <a:spcBef>
                <a:spcPts val="0"/>
              </a:spcBef>
              <a:spcAft>
                <a:spcPts val="0"/>
              </a:spcAft>
              <a:buNone/>
            </a:pPr>
            <a:endParaRPr lang="pl-PL"/>
          </a:p>
          <a:p>
            <a:pPr marL="0" lvl="0" indent="0" algn="l" rtl="0">
              <a:spcBef>
                <a:spcPts val="0"/>
              </a:spcBef>
              <a:spcAft>
                <a:spcPts val="0"/>
              </a:spcAft>
              <a:buNone/>
            </a:pPr>
            <a:r>
              <a:rPr lang="en-US"/>
              <a:t>Does changing SAMPLE configuration parameters throughout the optimization</a:t>
            </a:r>
            <a:r>
              <a:rPr lang="pl-PL"/>
              <a:t> </a:t>
            </a:r>
            <a:r>
              <a:rPr lang="en-US"/>
              <a:t>process offer an advantage?</a:t>
            </a:r>
            <a:r>
              <a:rPr lang="pl-PL"/>
              <a:t>, and</a:t>
            </a:r>
          </a:p>
          <a:p>
            <a:pPr marL="0" lvl="0" indent="0" algn="l" rtl="0">
              <a:spcBef>
                <a:spcPts val="0"/>
              </a:spcBef>
              <a:spcAft>
                <a:spcPts val="0"/>
              </a:spcAft>
              <a:buNone/>
            </a:pPr>
            <a:endParaRPr lang="pl-PL"/>
          </a:p>
          <a:p>
            <a:pPr marL="0" lvl="0" indent="0" algn="l" rtl="0">
              <a:spcBef>
                <a:spcPts val="0"/>
              </a:spcBef>
              <a:spcAft>
                <a:spcPts val="0"/>
              </a:spcAft>
              <a:buNone/>
            </a:pPr>
            <a:r>
              <a:rPr lang="en-US"/>
              <a:t>Does (more complicated) surrogate-assisted sampling in SAMPLE provide an </a:t>
            </a:r>
            <a:r>
              <a:rPr lang="pl-PL"/>
              <a:t> </a:t>
            </a:r>
            <a:r>
              <a:rPr lang="en-US"/>
              <a:t>advantage over using simple random sampling with surrogate filtering?</a:t>
            </a:r>
          </a:p>
          <a:p>
            <a:pPr marL="0" lvl="0" indent="0" algn="l" rtl="0">
              <a:spcBef>
                <a:spcPts val="0"/>
              </a:spcBef>
              <a:spcAft>
                <a:spcPts val="0"/>
              </a:spcAft>
              <a:buNone/>
            </a:pPr>
            <a:endParaRPr lang="pl-PL"/>
          </a:p>
          <a:p>
            <a:pPr marL="0" lvl="0" indent="0" algn="l" rtl="0">
              <a:spcBef>
                <a:spcPts val="0"/>
              </a:spcBef>
              <a:spcAft>
                <a:spcPts val="0"/>
              </a:spcAft>
              <a:buNone/>
            </a:pPr>
            <a:r>
              <a:rPr lang="pl-PL" err="1"/>
              <a:t>This</a:t>
            </a:r>
            <a:r>
              <a:rPr lang="pl-PL"/>
              <a:t> </a:t>
            </a:r>
            <a:r>
              <a:rPr lang="pl-PL" err="1"/>
              <a:t>time</a:t>
            </a:r>
            <a:r>
              <a:rPr lang="pl-PL"/>
              <a:t> we </a:t>
            </a:r>
            <a:r>
              <a:rPr lang="pl-PL" err="1"/>
              <a:t>will</a:t>
            </a:r>
            <a:r>
              <a:rPr lang="pl-PL"/>
              <a:t> </a:t>
            </a:r>
            <a:r>
              <a:rPr lang="pl-PL" err="1"/>
              <a:t>also</a:t>
            </a:r>
            <a:r>
              <a:rPr lang="pl-PL"/>
              <a:t> </a:t>
            </a:r>
            <a:r>
              <a:rPr lang="pl-PL" err="1"/>
              <a:t>say</a:t>
            </a:r>
            <a:r>
              <a:rPr lang="pl-PL"/>
              <a:t> a </a:t>
            </a:r>
            <a:r>
              <a:rPr lang="pl-PL" err="1"/>
              <a:t>few</a:t>
            </a:r>
            <a:r>
              <a:rPr lang="pl-PL"/>
              <a:t> </a:t>
            </a:r>
            <a:r>
              <a:rPr lang="pl-PL" err="1"/>
              <a:t>words</a:t>
            </a:r>
            <a:r>
              <a:rPr lang="pl-PL"/>
              <a:t> </a:t>
            </a:r>
            <a:r>
              <a:rPr lang="pl-PL" err="1"/>
              <a:t>about</a:t>
            </a:r>
            <a:r>
              <a:rPr lang="pl-PL"/>
              <a:t> the </a:t>
            </a:r>
            <a:r>
              <a:rPr lang="pl-PL" err="1"/>
              <a:t>methodology</a:t>
            </a:r>
            <a:r>
              <a:rPr lang="pl-PL"/>
              <a:t> of </a:t>
            </a:r>
            <a:r>
              <a:rPr lang="pl-PL" err="1"/>
              <a:t>running</a:t>
            </a:r>
            <a:r>
              <a:rPr lang="pl-PL"/>
              <a:t> </a:t>
            </a:r>
            <a:r>
              <a:rPr lang="pl-PL" err="1"/>
              <a:t>this</a:t>
            </a:r>
            <a:r>
              <a:rPr lang="pl-PL"/>
              <a:t> </a:t>
            </a:r>
            <a:r>
              <a:rPr lang="pl-PL" err="1"/>
              <a:t>experiment</a:t>
            </a:r>
            <a:r>
              <a:rPr lang="pl-PL"/>
              <a:t>. The </a:t>
            </a:r>
            <a:r>
              <a:rPr lang="pl-PL" err="1"/>
              <a:t>short</a:t>
            </a:r>
            <a:r>
              <a:rPr lang="pl-PL"/>
              <a:t> </a:t>
            </a:r>
            <a:r>
              <a:rPr lang="pl-PL" err="1"/>
              <a:t>description</a:t>
            </a:r>
            <a:r>
              <a:rPr lang="pl-PL"/>
              <a:t> of </a:t>
            </a:r>
            <a:r>
              <a:rPr lang="pl-PL" err="1"/>
              <a:t>it</a:t>
            </a:r>
            <a:r>
              <a:rPr lang="pl-PL"/>
              <a:t> </a:t>
            </a:r>
            <a:r>
              <a:rPr lang="pl-PL" err="1"/>
              <a:t>is</a:t>
            </a:r>
            <a:r>
              <a:rPr lang="pl-PL"/>
              <a:t> </a:t>
            </a:r>
            <a:r>
              <a:rPr lang="pl-PL" err="1"/>
              <a:t>present</a:t>
            </a:r>
            <a:r>
              <a:rPr lang="pl-PL"/>
              <a:t> in the </a:t>
            </a:r>
            <a:r>
              <a:rPr lang="pl-PL" err="1"/>
              <a:t>table</a:t>
            </a:r>
            <a:r>
              <a:rPr lang="pl-PL"/>
              <a:t> on the </a:t>
            </a:r>
            <a:r>
              <a:rPr lang="pl-PL" err="1"/>
              <a:t>slide</a:t>
            </a:r>
            <a:r>
              <a:rPr lang="pl-PL"/>
              <a:t>.</a:t>
            </a:r>
          </a:p>
          <a:p>
            <a:pPr marL="0" lvl="0" indent="0" algn="l" rtl="0">
              <a:spcBef>
                <a:spcPts val="0"/>
              </a:spcBef>
              <a:spcAft>
                <a:spcPts val="0"/>
              </a:spcAft>
              <a:buNone/>
            </a:pPr>
            <a:endParaRPr lang="pl-PL"/>
          </a:p>
          <a:p>
            <a:pPr marL="0" lvl="0" indent="0" algn="l" rtl="0">
              <a:spcBef>
                <a:spcPts val="0"/>
              </a:spcBef>
              <a:spcAft>
                <a:spcPts val="0"/>
              </a:spcAft>
              <a:buNone/>
            </a:pPr>
            <a:r>
              <a:rPr lang="en-US"/>
              <a:t>To investigate RQ5a an optimization where this t-dependence was</a:t>
            </a:r>
            <a:r>
              <a:rPr lang="pl-PL"/>
              <a:t> </a:t>
            </a:r>
            <a:r>
              <a:rPr lang="en-US"/>
              <a:t>removed</a:t>
            </a:r>
            <a:r>
              <a:rPr lang="pl-PL"/>
              <a:t> was </a:t>
            </a:r>
            <a:r>
              <a:rPr lang="pl-PL" err="1"/>
              <a:t>performed</a:t>
            </a:r>
            <a:r>
              <a:rPr lang="en-US"/>
              <a:t>. As these parameters are interpolated between the</a:t>
            </a:r>
            <a:r>
              <a:rPr lang="pl-PL"/>
              <a:t> </a:t>
            </a:r>
            <a:r>
              <a:rPr lang="en-US"/>
              <a:t>values at t = 0 and t = 1, this corresponds to restricting the</a:t>
            </a:r>
            <a:r>
              <a:rPr lang="pl-PL"/>
              <a:t> </a:t>
            </a:r>
            <a:r>
              <a:rPr lang="en-US"/>
              <a:t>search space to where these values are equal, as shown for γ2</a:t>
            </a:r>
            <a:r>
              <a:rPr lang="pl-PL"/>
              <a:t> </a:t>
            </a:r>
            <a:r>
              <a:rPr lang="en-US"/>
              <a:t>in </a:t>
            </a:r>
            <a:r>
              <a:rPr lang="pl-PL"/>
              <a:t>the </a:t>
            </a:r>
            <a:r>
              <a:rPr lang="en-US" err="1"/>
              <a:t>Tabl</a:t>
            </a:r>
            <a:r>
              <a:rPr lang="pl-PL"/>
              <a:t>e</a:t>
            </a:r>
          </a:p>
          <a:p>
            <a:pPr marL="0" lvl="0" indent="0" algn="l" rtl="0">
              <a:spcBef>
                <a:spcPts val="0"/>
              </a:spcBef>
              <a:spcAft>
                <a:spcPts val="0"/>
              </a:spcAft>
              <a:buNone/>
            </a:pPr>
            <a:endParaRPr lang="pl-PL"/>
          </a:p>
          <a:p>
            <a:pPr marL="0" lvl="0" indent="0" algn="l" rtl="0">
              <a:spcBef>
                <a:spcPts val="0"/>
              </a:spcBef>
              <a:spcAft>
                <a:spcPts val="0"/>
              </a:spcAft>
              <a:buNone/>
            </a:pPr>
            <a:r>
              <a:rPr lang="en-US"/>
              <a:t>In addition to this</a:t>
            </a:r>
            <a:r>
              <a:rPr lang="pl-PL"/>
              <a:t>, </a:t>
            </a:r>
            <a:r>
              <a:rPr lang="en-US"/>
              <a:t>another optimization</a:t>
            </a:r>
            <a:r>
              <a:rPr lang="pl-PL"/>
              <a:t> was run with </a:t>
            </a:r>
            <a:r>
              <a:rPr lang="en-US"/>
              <a:t>further restricted N0</a:t>
            </a:r>
            <a:r>
              <a:rPr lang="pl-PL"/>
              <a:t> </a:t>
            </a:r>
            <a:r>
              <a:rPr lang="en-US"/>
              <a:t>s and N1s to be equal, </a:t>
            </a:r>
            <a:r>
              <a:rPr lang="pl-PL"/>
              <a:t>numer of </a:t>
            </a:r>
            <a:r>
              <a:rPr lang="pl-PL" err="1"/>
              <a:t>tournaments</a:t>
            </a:r>
            <a:r>
              <a:rPr lang="en-US"/>
              <a:t> to</a:t>
            </a:r>
            <a:r>
              <a:rPr lang="pl-PL"/>
              <a:t> </a:t>
            </a:r>
            <a:r>
              <a:rPr lang="en-US"/>
              <a:t>be 1, and only the tournament </a:t>
            </a:r>
            <a:r>
              <a:rPr lang="en-US" err="1"/>
              <a:t>filter_method</a:t>
            </a:r>
            <a:r>
              <a:rPr lang="en-US"/>
              <a:t> be used for</a:t>
            </a:r>
            <a:r>
              <a:rPr lang="pl-PL"/>
              <a:t> </a:t>
            </a:r>
            <a:r>
              <a:rPr lang="en-US"/>
              <a:t>RQ5b. The performance of the resulting configurations gives</a:t>
            </a:r>
            <a:r>
              <a:rPr lang="pl-PL"/>
              <a:t> </a:t>
            </a:r>
            <a:r>
              <a:rPr lang="en-US"/>
              <a:t>an indication of the performance that is lost for the gain in</a:t>
            </a:r>
            <a:r>
              <a:rPr lang="pl-PL"/>
              <a:t> </a:t>
            </a:r>
            <a:r>
              <a:rPr lang="en-US"/>
              <a:t>simplicity.</a:t>
            </a:r>
            <a:endParaRPr lang="pl-PL"/>
          </a:p>
        </p:txBody>
      </p:sp>
    </p:spTree>
    <p:extLst>
      <p:ext uri="{BB962C8B-B14F-4D97-AF65-F5344CB8AC3E}">
        <p14:creationId xmlns:p14="http://schemas.microsoft.com/office/powerpoint/2010/main" val="33370140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pl-PL"/>
              <a:t>According to the table, scenarios 2 and 3 are both optimized and additionally, for gamma 2 we forbid a change over time, whereas for gamma 3 we are also forbidding changes within each batch. The results, however, are quite contradictory, as the results for the nb301 set and gamma 2 are visibly better than the average, however we cannot say the same for the gamma 3. In this case the  results are slightly worse than the average, which means that we cannot say that changing the SAMPLE configuration or using the surrogate-assisted SAMPLE is always beneficial.</a:t>
            </a:r>
            <a:endParaRPr/>
          </a:p>
        </p:txBody>
      </p:sp>
    </p:spTree>
    <p:extLst>
      <p:ext uri="{BB962C8B-B14F-4D97-AF65-F5344CB8AC3E}">
        <p14:creationId xmlns:p14="http://schemas.microsoft.com/office/powerpoint/2010/main" val="16386577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a:t>Now let’s look at </a:t>
            </a:r>
            <a:r>
              <a:rPr lang="en-US"/>
              <a:t>What effect do different surrogate models (or using no model at all) have on</a:t>
            </a:r>
            <a:r>
              <a:rPr lang="pl-PL"/>
              <a:t> </a:t>
            </a:r>
            <a:r>
              <a:rPr lang="en-US"/>
              <a:t>performance?</a:t>
            </a:r>
            <a:endParaRPr lang="pl-PL"/>
          </a:p>
          <a:p>
            <a:pPr marL="0" lvl="0" indent="0" algn="l" rtl="0">
              <a:spcBef>
                <a:spcPts val="0"/>
              </a:spcBef>
              <a:spcAft>
                <a:spcPts val="0"/>
              </a:spcAft>
              <a:buNone/>
            </a:pPr>
            <a:endParaRPr lang="pl-PL"/>
          </a:p>
          <a:p>
            <a:pPr marL="0" lvl="0" indent="0" algn="l" rtl="0">
              <a:spcBef>
                <a:spcPts val="0"/>
              </a:spcBef>
              <a:spcAft>
                <a:spcPts val="0"/>
              </a:spcAft>
              <a:buNone/>
            </a:pPr>
            <a:r>
              <a:rPr lang="en-US"/>
              <a:t>Surprisingly, the simple k-nearest-neighbors algorithm</a:t>
            </a:r>
            <a:r>
              <a:rPr lang="pl-PL"/>
              <a:t> </a:t>
            </a:r>
            <a:r>
              <a:rPr lang="en-US"/>
              <a:t>seems to be chosen consistently by the algorithm</a:t>
            </a:r>
            <a:r>
              <a:rPr lang="pl-PL"/>
              <a:t> </a:t>
            </a:r>
            <a:r>
              <a:rPr lang="en-US"/>
              <a:t>configuration for both </a:t>
            </a:r>
            <a:r>
              <a:rPr lang="pl-PL"/>
              <a:t>LC</a:t>
            </a:r>
            <a:r>
              <a:rPr lang="en-US"/>
              <a:t>bench and rbv2_super</a:t>
            </a:r>
            <a:r>
              <a:rPr lang="pl-PL"/>
              <a:t> </a:t>
            </a:r>
            <a:r>
              <a:rPr lang="en-US"/>
              <a:t>either with a value of k = 1 or k = 7.</a:t>
            </a:r>
            <a:r>
              <a:rPr lang="pl-PL"/>
              <a:t> The</a:t>
            </a:r>
            <a:r>
              <a:rPr lang="en-US"/>
              <a:t> ablation</a:t>
            </a:r>
            <a:r>
              <a:rPr lang="pl-PL"/>
              <a:t> </a:t>
            </a:r>
            <a:r>
              <a:rPr lang="en-US"/>
              <a:t>experiments suggest that the performance of the optimizer is</a:t>
            </a:r>
            <a:r>
              <a:rPr lang="pl-PL"/>
              <a:t> </a:t>
            </a:r>
            <a:r>
              <a:rPr lang="en-US"/>
              <a:t>on average best when using this surrogate learner, even though</a:t>
            </a:r>
            <a:r>
              <a:rPr lang="pl-PL"/>
              <a:t> </a:t>
            </a:r>
            <a:r>
              <a:rPr lang="en-US"/>
              <a:t>the differences do not seem to be significant.</a:t>
            </a:r>
            <a:endParaRPr/>
          </a:p>
        </p:txBody>
      </p:sp>
    </p:spTree>
    <p:extLst>
      <p:ext uri="{BB962C8B-B14F-4D97-AF65-F5344CB8AC3E}">
        <p14:creationId xmlns:p14="http://schemas.microsoft.com/office/powerpoint/2010/main" val="1490627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a:t>Now let’s look at </a:t>
            </a:r>
            <a:r>
              <a:rPr lang="en-US"/>
              <a:t>What effect do different surrogate models (or using no model at all) have on</a:t>
            </a:r>
            <a:r>
              <a:rPr lang="pl-PL"/>
              <a:t> </a:t>
            </a:r>
            <a:r>
              <a:rPr lang="en-US"/>
              <a:t>performance?</a:t>
            </a:r>
            <a:endParaRPr lang="pl-PL"/>
          </a:p>
          <a:p>
            <a:pPr marL="0" lvl="0" indent="0" algn="l" rtl="0">
              <a:spcBef>
                <a:spcPts val="0"/>
              </a:spcBef>
              <a:spcAft>
                <a:spcPts val="0"/>
              </a:spcAft>
              <a:buNone/>
            </a:pPr>
            <a:endParaRPr lang="pl-PL"/>
          </a:p>
          <a:p>
            <a:pPr marL="0" lvl="0" indent="0" algn="l" rtl="0">
              <a:spcBef>
                <a:spcPts val="0"/>
              </a:spcBef>
              <a:spcAft>
                <a:spcPts val="0"/>
              </a:spcAft>
              <a:buNone/>
            </a:pPr>
            <a:r>
              <a:rPr lang="en-US"/>
              <a:t>Surprisingly, the simple k-nearest-neighbors algorithm</a:t>
            </a:r>
            <a:r>
              <a:rPr lang="pl-PL"/>
              <a:t> </a:t>
            </a:r>
            <a:r>
              <a:rPr lang="en-US"/>
              <a:t>seems to be chosen consistently by the algorithm</a:t>
            </a:r>
            <a:r>
              <a:rPr lang="pl-PL"/>
              <a:t> </a:t>
            </a:r>
            <a:r>
              <a:rPr lang="en-US"/>
              <a:t>configuration for both </a:t>
            </a:r>
            <a:r>
              <a:rPr lang="pl-PL"/>
              <a:t>LC</a:t>
            </a:r>
            <a:r>
              <a:rPr lang="en-US"/>
              <a:t>bench and rbv2_super</a:t>
            </a:r>
            <a:r>
              <a:rPr lang="pl-PL"/>
              <a:t> </a:t>
            </a:r>
            <a:r>
              <a:rPr lang="en-US"/>
              <a:t>either with a value of k = 1 or k = 7.</a:t>
            </a:r>
            <a:r>
              <a:rPr lang="pl-PL"/>
              <a:t> The</a:t>
            </a:r>
            <a:r>
              <a:rPr lang="en-US"/>
              <a:t> ablation</a:t>
            </a:r>
            <a:r>
              <a:rPr lang="pl-PL"/>
              <a:t> </a:t>
            </a:r>
            <a:r>
              <a:rPr lang="en-US"/>
              <a:t>experiments suggest that the performance of the optimizer is</a:t>
            </a:r>
            <a:r>
              <a:rPr lang="pl-PL"/>
              <a:t> </a:t>
            </a:r>
            <a:r>
              <a:rPr lang="en-US"/>
              <a:t>on average best when using this surrogate learner, even though</a:t>
            </a:r>
            <a:r>
              <a:rPr lang="pl-PL"/>
              <a:t> </a:t>
            </a:r>
            <a:r>
              <a:rPr lang="en-US"/>
              <a:t>the differences do not seem to be significant.</a:t>
            </a:r>
            <a:endParaRPr/>
          </a:p>
        </p:txBody>
      </p:sp>
    </p:spTree>
    <p:extLst>
      <p:ext uri="{BB962C8B-B14F-4D97-AF65-F5344CB8AC3E}">
        <p14:creationId xmlns:p14="http://schemas.microsoft.com/office/powerpoint/2010/main" val="3675892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a:t>As </a:t>
            </a:r>
            <a:r>
              <a:rPr lang="pl-PL" err="1"/>
              <a:t>mentioned</a:t>
            </a:r>
            <a:r>
              <a:rPr lang="pl-PL"/>
              <a:t> </a:t>
            </a:r>
            <a:r>
              <a:rPr lang="pl-PL" err="1"/>
              <a:t>before</a:t>
            </a:r>
            <a:r>
              <a:rPr lang="pl-PL"/>
              <a:t>, </a:t>
            </a:r>
            <a:r>
              <a:rPr lang="pl-PL" err="1"/>
              <a:t>information</a:t>
            </a:r>
            <a:r>
              <a:rPr lang="pl-PL"/>
              <a:t> of </a:t>
            </a:r>
            <a:r>
              <a:rPr lang="pl-PL" err="1"/>
              <a:t>all</a:t>
            </a:r>
            <a:r>
              <a:rPr lang="pl-PL"/>
              <a:t> the </a:t>
            </a:r>
            <a:r>
              <a:rPr lang="pl-PL" err="1"/>
              <a:t>authors</a:t>
            </a:r>
            <a:r>
              <a:rPr lang="pl-PL"/>
              <a:t> </a:t>
            </a:r>
            <a:r>
              <a:rPr lang="pl-PL" err="1"/>
              <a:t>can</a:t>
            </a:r>
            <a:r>
              <a:rPr lang="pl-PL"/>
              <a:t> be </a:t>
            </a:r>
            <a:r>
              <a:rPr lang="pl-PL" err="1"/>
              <a:t>found</a:t>
            </a:r>
            <a:r>
              <a:rPr lang="pl-PL"/>
              <a:t> </a:t>
            </a:r>
            <a:r>
              <a:rPr lang="pl-PL" err="1"/>
              <a:t>here</a:t>
            </a:r>
            <a:r>
              <a:rPr lang="pl-PL"/>
              <a:t>, but as </a:t>
            </a:r>
            <a:r>
              <a:rPr lang="pl-PL" err="1"/>
              <a:t>I’ll</a:t>
            </a:r>
            <a:r>
              <a:rPr lang="pl-PL"/>
              <a:t> </a:t>
            </a:r>
            <a:r>
              <a:rPr lang="pl-PL" err="1"/>
              <a:t>share</a:t>
            </a:r>
            <a:r>
              <a:rPr lang="pl-PL"/>
              <a:t> the </a:t>
            </a:r>
            <a:r>
              <a:rPr lang="pl-PL" err="1"/>
              <a:t>presentation</a:t>
            </a:r>
            <a:r>
              <a:rPr lang="pl-PL"/>
              <a:t> on the </a:t>
            </a:r>
            <a:r>
              <a:rPr lang="pl-PL" err="1"/>
              <a:t>seminar</a:t>
            </a:r>
            <a:r>
              <a:rPr lang="pl-PL"/>
              <a:t> channel I </a:t>
            </a:r>
            <a:r>
              <a:rPr lang="pl-PL" err="1"/>
              <a:t>recommend</a:t>
            </a:r>
            <a:r>
              <a:rPr lang="pl-PL"/>
              <a:t> to </a:t>
            </a:r>
            <a:r>
              <a:rPr lang="pl-PL" err="1"/>
              <a:t>explore</a:t>
            </a:r>
            <a:r>
              <a:rPr lang="pl-PL"/>
              <a:t> </a:t>
            </a:r>
            <a:r>
              <a:rPr lang="pl-PL" err="1"/>
              <a:t>it</a:t>
            </a:r>
            <a:r>
              <a:rPr lang="pl-PL"/>
              <a:t> by </a:t>
            </a:r>
            <a:r>
              <a:rPr lang="pl-PL" err="1"/>
              <a:t>yourself</a:t>
            </a:r>
            <a:r>
              <a:rPr lang="pl-PL"/>
              <a:t>.</a:t>
            </a:r>
            <a:endParaRPr/>
          </a:p>
        </p:txBody>
      </p:sp>
    </p:spTree>
    <p:extLst>
      <p:ext uri="{BB962C8B-B14F-4D97-AF65-F5344CB8AC3E}">
        <p14:creationId xmlns:p14="http://schemas.microsoft.com/office/powerpoint/2010/main" val="23285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a:t>And finally, the last question: </a:t>
            </a:r>
            <a:r>
              <a:rPr lang="en-US"/>
              <a:t>Does the equal-batch-size schedule give an advantage over established methods when</a:t>
            </a:r>
            <a:r>
              <a:rPr lang="pl-PL"/>
              <a:t> </a:t>
            </a:r>
            <a:r>
              <a:rPr lang="en-US"/>
              <a:t>paralel resources are available?</a:t>
            </a:r>
            <a:endParaRPr lang="pl-PL"/>
          </a:p>
          <a:p>
            <a:pPr marL="0" lvl="0" indent="0" algn="l" rtl="0">
              <a:spcBef>
                <a:spcPts val="0"/>
              </a:spcBef>
              <a:spcAft>
                <a:spcPts val="0"/>
              </a:spcAft>
              <a:buNone/>
            </a:pPr>
            <a:endParaRPr lang="pl-PL"/>
          </a:p>
          <a:p>
            <a:pPr marL="0" lvl="0" indent="0" algn="l" rtl="0">
              <a:spcBef>
                <a:spcPts val="0"/>
              </a:spcBef>
              <a:spcAft>
                <a:spcPts val="0"/>
              </a:spcAft>
              <a:buNone/>
            </a:pPr>
            <a:r>
              <a:rPr lang="en-US"/>
              <a:t>The </a:t>
            </a:r>
            <a:r>
              <a:rPr lang="pl-PL"/>
              <a:t>visualization, especially</a:t>
            </a:r>
            <a:r>
              <a:rPr lang="en-US"/>
              <a:t> the last plot</a:t>
            </a:r>
            <a:r>
              <a:rPr lang="pl-PL"/>
              <a:t>,</a:t>
            </a:r>
            <a:r>
              <a:rPr lang="en-US"/>
              <a:t> shows that </a:t>
            </a:r>
            <a:r>
              <a:rPr lang="pl-PL"/>
              <a:t>the</a:t>
            </a:r>
            <a:r>
              <a:rPr lang="en-US"/>
              <a:t> algorithm is competitive with</a:t>
            </a:r>
            <a:r>
              <a:rPr lang="pl-PL"/>
              <a:t> </a:t>
            </a:r>
            <a:r>
              <a:rPr lang="en-US"/>
              <a:t>GPBO—a state-of-the-art. </a:t>
            </a:r>
            <a:r>
              <a:rPr lang="pl-PL"/>
              <a:t>Synchronously</a:t>
            </a:r>
            <a:r>
              <a:rPr lang="en-US"/>
              <a:t> paralel optimization</a:t>
            </a:r>
            <a:r>
              <a:rPr lang="pl-PL"/>
              <a:t> </a:t>
            </a:r>
            <a:r>
              <a:rPr lang="en-US"/>
              <a:t>algorithm—when evaluated with 32 paralel resources.</a:t>
            </a:r>
            <a:r>
              <a:rPr lang="pl-PL"/>
              <a:t> </a:t>
            </a:r>
            <a:r>
              <a:rPr lang="en-US"/>
              <a:t>This</a:t>
            </a:r>
            <a:r>
              <a:rPr lang="pl-PL"/>
              <a:t> </a:t>
            </a:r>
            <a:r>
              <a:rPr lang="en-US"/>
              <a:t>result also shows the main advantage that the equal fidelity</a:t>
            </a:r>
            <a:r>
              <a:rPr lang="pl-PL"/>
              <a:t> </a:t>
            </a:r>
            <a:r>
              <a:rPr lang="en-US"/>
              <a:t>schedule has over scheduling like HB, as synchronously parallelizing</a:t>
            </a:r>
            <a:r>
              <a:rPr lang="pl-PL"/>
              <a:t> </a:t>
            </a:r>
            <a:r>
              <a:rPr lang="en-US"/>
              <a:t>HB or BOHB puts them at a great disadvantage over</a:t>
            </a:r>
            <a:r>
              <a:rPr lang="pl-PL"/>
              <a:t> </a:t>
            </a:r>
            <a:r>
              <a:rPr lang="en-US"/>
              <a:t>even RS.</a:t>
            </a:r>
            <a:r>
              <a:rPr lang="pl-PL"/>
              <a:t> </a:t>
            </a:r>
            <a:r>
              <a:rPr lang="en-US"/>
              <a:t>For HB and BOHB, it is necessary to use asynchronously</a:t>
            </a:r>
            <a:r>
              <a:rPr lang="pl-PL"/>
              <a:t> </a:t>
            </a:r>
            <a:r>
              <a:rPr lang="en-US"/>
              <a:t>parallelized methods or use an archive</a:t>
            </a:r>
            <a:r>
              <a:rPr lang="pl-PL"/>
              <a:t> </a:t>
            </a:r>
            <a:r>
              <a:rPr lang="en-US"/>
              <a:t>shared between multiple workers to obtain competitive</a:t>
            </a:r>
            <a:r>
              <a:rPr lang="pl-PL"/>
              <a:t> </a:t>
            </a:r>
            <a:r>
              <a:rPr lang="en-US"/>
              <a:t>results.</a:t>
            </a:r>
            <a:r>
              <a:rPr lang="pl-PL"/>
              <a:t> </a:t>
            </a:r>
            <a:r>
              <a:rPr lang="en-US"/>
              <a:t>However</a:t>
            </a:r>
            <a:r>
              <a:rPr lang="pl-PL"/>
              <a:t>, the authors also mentioned that</a:t>
            </a:r>
            <a:r>
              <a:rPr lang="en-US"/>
              <a:t>, synchronous objective evaluations are much</a:t>
            </a:r>
            <a:r>
              <a:rPr lang="pl-PL"/>
              <a:t> </a:t>
            </a:r>
            <a:r>
              <a:rPr lang="en-US"/>
              <a:t>easier to implement in many environments than asynchronous</a:t>
            </a:r>
            <a:r>
              <a:rPr lang="pl-PL"/>
              <a:t> </a:t>
            </a:r>
            <a:r>
              <a:rPr lang="en-US"/>
              <a:t>communication between workers, making the advantage of the</a:t>
            </a:r>
            <a:r>
              <a:rPr lang="pl-PL"/>
              <a:t> </a:t>
            </a:r>
            <a:r>
              <a:rPr lang="en-US"/>
              <a:t>simplicity of the equal schedule even more pronounced.</a:t>
            </a:r>
          </a:p>
        </p:txBody>
      </p:sp>
    </p:spTree>
    <p:extLst>
      <p:ext uri="{BB962C8B-B14F-4D97-AF65-F5344CB8AC3E}">
        <p14:creationId xmlns:p14="http://schemas.microsoft.com/office/powerpoint/2010/main" val="32577213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616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Machine learning is, in many ways, an optimization problem; many ML methods can be expressed as algorithms that perform loss minimization for a given objective function. </a:t>
            </a:r>
          </a:p>
          <a:p>
            <a:pPr>
              <a:buNone/>
            </a:pPr>
            <a:endParaRPr lang="en-US"/>
          </a:p>
          <a:p>
            <a:pPr>
              <a:buNone/>
            </a:pPr>
            <a:r>
              <a:rPr lang="en-US"/>
              <a:t>The choice of ML method and its configuration is often referred to as an optimization problem or hyperparameter optimization (HPO) problem, or a combined algorithm selection and HPO (CASH) problem. </a:t>
            </a:r>
          </a:p>
          <a:p>
            <a:pPr>
              <a:buNone/>
            </a:pPr>
            <a:endParaRPr lang="en-US"/>
          </a:p>
          <a:p>
            <a:pPr>
              <a:buNone/>
            </a:pPr>
            <a:r>
              <a:rPr lang="en-US"/>
              <a:t>Optimization often leads to performance gains compared to simply using defaults. Most </a:t>
            </a:r>
            <a:r>
              <a:rPr lang="en-US" err="1"/>
              <a:t>AutoML</a:t>
            </a:r>
            <a:r>
              <a:rPr lang="en-US"/>
              <a:t> frameworks use previous solutions in this area - accessibility for non-experts.</a:t>
            </a:r>
          </a:p>
          <a:p>
            <a:pPr>
              <a:buNone/>
            </a:pPr>
            <a:endParaRPr lang="en-US"/>
          </a:p>
          <a:p>
            <a:pPr>
              <a:buNone/>
            </a:pPr>
            <a:endParaRPr lang="en-US"/>
          </a:p>
          <a:p>
            <a:pPr>
              <a:buNone/>
            </a:pPr>
            <a:r>
              <a:rPr lang="en-US" b="1" err="1"/>
              <a:t>Uczenie</a:t>
            </a:r>
            <a:r>
              <a:rPr lang="en-US" b="1"/>
              <a:t> </a:t>
            </a:r>
            <a:r>
              <a:rPr lang="en-US" b="1" err="1"/>
              <a:t>maszynowe</a:t>
            </a:r>
            <a:r>
              <a:rPr lang="en-US" b="1"/>
              <a:t> jest w </a:t>
            </a:r>
            <a:r>
              <a:rPr lang="en-US" b="1" err="1"/>
              <a:t>wielu</a:t>
            </a:r>
            <a:r>
              <a:rPr lang="en-US" b="1"/>
              <a:t> </a:t>
            </a:r>
            <a:r>
              <a:rPr lang="en-US" b="1" err="1"/>
              <a:t>aspektach</a:t>
            </a:r>
            <a:r>
              <a:rPr lang="en-US" b="1"/>
              <a:t> </a:t>
            </a:r>
            <a:r>
              <a:rPr lang="en-US" b="1" err="1"/>
              <a:t>problemem</a:t>
            </a:r>
            <a:r>
              <a:rPr lang="en-US" b="1"/>
              <a:t> </a:t>
            </a:r>
            <a:r>
              <a:rPr lang="en-US" b="1" err="1"/>
              <a:t>optymalizacyjnym</a:t>
            </a:r>
            <a:r>
              <a:rPr lang="en-US" b="1"/>
              <a:t>; </a:t>
            </a:r>
            <a:r>
              <a:rPr lang="en-US" b="1" err="1"/>
              <a:t>wiele</a:t>
            </a:r>
            <a:r>
              <a:rPr lang="en-US" b="1"/>
              <a:t> </a:t>
            </a:r>
            <a:r>
              <a:rPr lang="en-US" b="1" err="1"/>
              <a:t>metod</a:t>
            </a:r>
            <a:r>
              <a:rPr lang="en-US" b="1"/>
              <a:t> ML </a:t>
            </a:r>
            <a:r>
              <a:rPr lang="en-US" b="1" err="1"/>
              <a:t>można</a:t>
            </a:r>
            <a:r>
              <a:rPr lang="en-US" b="1"/>
              <a:t> </a:t>
            </a:r>
            <a:r>
              <a:rPr lang="en-US" b="1" err="1"/>
              <a:t>wyrazić</a:t>
            </a:r>
            <a:r>
              <a:rPr lang="en-US" b="1"/>
              <a:t> </a:t>
            </a:r>
            <a:r>
              <a:rPr lang="en-US" b="1" err="1"/>
              <a:t>jako</a:t>
            </a:r>
            <a:r>
              <a:rPr lang="en-US" b="1"/>
              <a:t> </a:t>
            </a:r>
            <a:r>
              <a:rPr lang="en-US" b="1" err="1"/>
              <a:t>algorytmy</a:t>
            </a:r>
            <a:r>
              <a:rPr lang="en-US" b="1"/>
              <a:t> </a:t>
            </a:r>
            <a:r>
              <a:rPr lang="en-US" b="1" err="1"/>
              <a:t>realizujące</a:t>
            </a:r>
            <a:r>
              <a:rPr lang="en-US" b="1"/>
              <a:t> </a:t>
            </a:r>
            <a:r>
              <a:rPr lang="en-US" b="1" err="1"/>
              <a:t>minimalizację</a:t>
            </a:r>
            <a:r>
              <a:rPr lang="en-US" b="1"/>
              <a:t> </a:t>
            </a:r>
            <a:r>
              <a:rPr lang="en-US" b="1" err="1"/>
              <a:t>strat</a:t>
            </a:r>
            <a:r>
              <a:rPr lang="en-US" b="1"/>
              <a:t> </a:t>
            </a:r>
            <a:r>
              <a:rPr lang="en-US" b="1" err="1"/>
              <a:t>dla</a:t>
            </a:r>
            <a:r>
              <a:rPr lang="en-US" b="1"/>
              <a:t> </a:t>
            </a:r>
            <a:r>
              <a:rPr lang="en-US" b="1" err="1"/>
              <a:t>danej</a:t>
            </a:r>
            <a:r>
              <a:rPr lang="en-US" b="1"/>
              <a:t> </a:t>
            </a:r>
            <a:r>
              <a:rPr lang="en-US" b="1" err="1"/>
              <a:t>funkcji</a:t>
            </a:r>
            <a:r>
              <a:rPr lang="en-US" b="1"/>
              <a:t> </a:t>
            </a:r>
            <a:r>
              <a:rPr lang="en-US" b="1" err="1"/>
              <a:t>celu</a:t>
            </a:r>
            <a:r>
              <a:rPr lang="en-US" b="1"/>
              <a:t>. </a:t>
            </a:r>
          </a:p>
          <a:p>
            <a:pPr>
              <a:buNone/>
            </a:pPr>
            <a:r>
              <a:rPr lang="en-US" b="1"/>
              <a:t> </a:t>
            </a:r>
          </a:p>
          <a:p>
            <a:pPr>
              <a:buNone/>
            </a:pPr>
            <a:r>
              <a:rPr lang="en-US" b="1" err="1"/>
              <a:t>Wybór</a:t>
            </a:r>
            <a:r>
              <a:rPr lang="en-US" b="1"/>
              <a:t> </a:t>
            </a:r>
            <a:r>
              <a:rPr lang="en-US" b="1" err="1"/>
              <a:t>metody</a:t>
            </a:r>
            <a:r>
              <a:rPr lang="en-US" b="1"/>
              <a:t> ML </a:t>
            </a:r>
            <a:r>
              <a:rPr lang="en-US" b="1" err="1"/>
              <a:t>i</a:t>
            </a:r>
            <a:r>
              <a:rPr lang="en-US" b="1"/>
              <a:t> </a:t>
            </a:r>
            <a:r>
              <a:rPr lang="en-US" b="1" err="1"/>
              <a:t>jej</a:t>
            </a:r>
            <a:r>
              <a:rPr lang="en-US" b="1"/>
              <a:t> </a:t>
            </a:r>
            <a:r>
              <a:rPr lang="en-US" b="1" err="1"/>
              <a:t>konfiguracji</a:t>
            </a:r>
            <a:r>
              <a:rPr lang="en-US" b="1"/>
              <a:t> jest </a:t>
            </a:r>
            <a:r>
              <a:rPr lang="en-US" b="1" err="1"/>
              <a:t>często</a:t>
            </a:r>
            <a:r>
              <a:rPr lang="en-US" b="1"/>
              <a:t> </a:t>
            </a:r>
            <a:r>
              <a:rPr lang="en-US" b="1" err="1"/>
              <a:t>określany</a:t>
            </a:r>
            <a:r>
              <a:rPr lang="en-US" b="1"/>
              <a:t> </a:t>
            </a:r>
            <a:r>
              <a:rPr lang="en-US" b="1" err="1"/>
              <a:t>jako</a:t>
            </a:r>
            <a:r>
              <a:rPr lang="en-US" b="1"/>
              <a:t> problem </a:t>
            </a:r>
            <a:r>
              <a:rPr lang="en-US" b="1" err="1"/>
              <a:t>optymalizacyjny</a:t>
            </a:r>
            <a:r>
              <a:rPr lang="en-US" b="1"/>
              <a:t> </a:t>
            </a:r>
            <a:r>
              <a:rPr lang="en-US" b="1" err="1"/>
              <a:t>lub</a:t>
            </a:r>
            <a:r>
              <a:rPr lang="en-US" b="1"/>
              <a:t> problem </a:t>
            </a:r>
            <a:r>
              <a:rPr lang="en-US" b="1" err="1"/>
              <a:t>optymalizacji</a:t>
            </a:r>
            <a:r>
              <a:rPr lang="en-US" b="1"/>
              <a:t> </a:t>
            </a:r>
            <a:r>
              <a:rPr lang="en-US" b="1" err="1"/>
              <a:t>hiperparametrów</a:t>
            </a:r>
            <a:r>
              <a:rPr lang="en-US" b="1"/>
              <a:t> (HPO), </a:t>
            </a:r>
            <a:r>
              <a:rPr lang="en-US" b="1" err="1"/>
              <a:t>lub</a:t>
            </a:r>
            <a:r>
              <a:rPr lang="en-US" b="1"/>
              <a:t> </a:t>
            </a:r>
            <a:r>
              <a:rPr lang="en-US" b="1" err="1"/>
              <a:t>połączony</a:t>
            </a:r>
            <a:r>
              <a:rPr lang="en-US" b="1"/>
              <a:t> problem </a:t>
            </a:r>
            <a:r>
              <a:rPr lang="en-US" b="1" err="1"/>
              <a:t>wyboru</a:t>
            </a:r>
            <a:r>
              <a:rPr lang="en-US" b="1"/>
              <a:t> </a:t>
            </a:r>
            <a:r>
              <a:rPr lang="en-US" b="1" err="1"/>
              <a:t>algorytmu</a:t>
            </a:r>
            <a:r>
              <a:rPr lang="en-US" b="1"/>
              <a:t> </a:t>
            </a:r>
            <a:r>
              <a:rPr lang="en-US" b="1" err="1"/>
              <a:t>i</a:t>
            </a:r>
            <a:r>
              <a:rPr lang="en-US" b="1"/>
              <a:t> HPO (CASH). </a:t>
            </a:r>
          </a:p>
          <a:p>
            <a:pPr>
              <a:buNone/>
            </a:pPr>
            <a:r>
              <a:rPr lang="en-US" b="1"/>
              <a:t> </a:t>
            </a:r>
          </a:p>
          <a:p>
            <a:pPr>
              <a:buNone/>
            </a:pPr>
            <a:r>
              <a:rPr lang="en-US" b="1" err="1"/>
              <a:t>Optymalizacja</a:t>
            </a:r>
            <a:r>
              <a:rPr lang="en-US" b="1"/>
              <a:t> </a:t>
            </a:r>
            <a:r>
              <a:rPr lang="en-US" b="1" err="1"/>
              <a:t>często</a:t>
            </a:r>
            <a:r>
              <a:rPr lang="en-US" b="1"/>
              <a:t> </a:t>
            </a:r>
            <a:r>
              <a:rPr lang="en-US" b="1" err="1"/>
              <a:t>prowadzi</a:t>
            </a:r>
            <a:r>
              <a:rPr lang="en-US" b="1"/>
              <a:t> do </a:t>
            </a:r>
            <a:r>
              <a:rPr lang="en-US" b="1" err="1"/>
              <a:t>wzrostu</a:t>
            </a:r>
            <a:r>
              <a:rPr lang="en-US" b="1"/>
              <a:t> </a:t>
            </a:r>
            <a:r>
              <a:rPr lang="en-US" b="1" err="1"/>
              <a:t>wydajności</a:t>
            </a:r>
            <a:r>
              <a:rPr lang="en-US" b="1"/>
              <a:t> w </a:t>
            </a:r>
            <a:r>
              <a:rPr lang="en-US" b="1" err="1"/>
              <a:t>porównaniu</a:t>
            </a:r>
            <a:r>
              <a:rPr lang="en-US" b="1"/>
              <a:t> z </a:t>
            </a:r>
            <a:r>
              <a:rPr lang="en-US" b="1" err="1"/>
              <a:t>prostym</a:t>
            </a:r>
            <a:r>
              <a:rPr lang="en-US" b="1"/>
              <a:t> </a:t>
            </a:r>
            <a:r>
              <a:rPr lang="en-US" b="1" err="1"/>
              <a:t>użyciem</a:t>
            </a:r>
            <a:r>
              <a:rPr lang="en-US" b="1"/>
              <a:t> </a:t>
            </a:r>
            <a:r>
              <a:rPr lang="en-US" b="1" err="1"/>
              <a:t>wartości</a:t>
            </a:r>
            <a:r>
              <a:rPr lang="en-US" b="1"/>
              <a:t> </a:t>
            </a:r>
            <a:r>
              <a:rPr lang="en-US" b="1" err="1"/>
              <a:t>domyślnych</a:t>
            </a:r>
            <a:r>
              <a:rPr lang="en-US" b="1"/>
              <a:t>. </a:t>
            </a:r>
            <a:r>
              <a:rPr lang="en-US" b="1" err="1"/>
              <a:t>Większość</a:t>
            </a:r>
            <a:r>
              <a:rPr lang="en-US" b="1"/>
              <a:t> </a:t>
            </a:r>
            <a:r>
              <a:rPr lang="en-US" b="1" err="1"/>
              <a:t>frameworków</a:t>
            </a:r>
            <a:r>
              <a:rPr lang="en-US" b="1"/>
              <a:t> </a:t>
            </a:r>
            <a:r>
              <a:rPr lang="en-US" b="1" err="1"/>
              <a:t>AutoML</a:t>
            </a:r>
            <a:r>
              <a:rPr lang="en-US" b="1"/>
              <a:t> </a:t>
            </a:r>
            <a:r>
              <a:rPr lang="en-US" b="1" err="1"/>
              <a:t>korzysta</a:t>
            </a:r>
            <a:r>
              <a:rPr lang="en-US" b="1"/>
              <a:t> z </a:t>
            </a:r>
            <a:r>
              <a:rPr lang="en-US" b="1" err="1"/>
              <a:t>wcześniejszych</a:t>
            </a:r>
            <a:r>
              <a:rPr lang="en-US" b="1"/>
              <a:t> </a:t>
            </a:r>
            <a:r>
              <a:rPr lang="en-US" b="1" err="1"/>
              <a:t>rozwiązań</a:t>
            </a:r>
            <a:r>
              <a:rPr lang="en-US" b="1"/>
              <a:t> w </a:t>
            </a:r>
            <a:r>
              <a:rPr lang="en-US" b="1" err="1"/>
              <a:t>tym</a:t>
            </a:r>
            <a:r>
              <a:rPr lang="en-US" b="1"/>
              <a:t> </a:t>
            </a:r>
            <a:r>
              <a:rPr lang="en-US" b="1" err="1"/>
              <a:t>zakresie</a:t>
            </a:r>
            <a:r>
              <a:rPr lang="en-US" b="1"/>
              <a:t> - </a:t>
            </a:r>
            <a:r>
              <a:rPr lang="en-US" b="1" err="1"/>
              <a:t>dostępność</a:t>
            </a:r>
            <a:r>
              <a:rPr lang="en-US" b="1"/>
              <a:t> </a:t>
            </a:r>
            <a:r>
              <a:rPr lang="en-US" b="1" err="1"/>
              <a:t>dla</a:t>
            </a:r>
            <a:r>
              <a:rPr lang="en-US" b="1"/>
              <a:t> </a:t>
            </a:r>
            <a:r>
              <a:rPr lang="en-US" b="1" err="1"/>
              <a:t>osób</a:t>
            </a:r>
            <a:r>
              <a:rPr lang="en-US" b="1"/>
              <a:t> </a:t>
            </a:r>
            <a:r>
              <a:rPr lang="en-US" b="1" err="1"/>
              <a:t>nie</a:t>
            </a:r>
            <a:r>
              <a:rPr lang="en-US" b="1"/>
              <a:t> </a:t>
            </a:r>
            <a:r>
              <a:rPr lang="en-US" b="1" err="1"/>
              <a:t>będących</a:t>
            </a:r>
            <a:r>
              <a:rPr lang="en-US" b="1"/>
              <a:t> </a:t>
            </a:r>
            <a:r>
              <a:rPr lang="en-US" b="1" err="1"/>
              <a:t>ekspertami</a:t>
            </a:r>
            <a:r>
              <a:rPr lang="en-US" b="1"/>
              <a:t>.</a:t>
            </a:r>
          </a:p>
        </p:txBody>
      </p:sp>
    </p:spTree>
    <p:extLst>
      <p:ext uri="{BB962C8B-B14F-4D97-AF65-F5344CB8AC3E}">
        <p14:creationId xmlns:p14="http://schemas.microsoft.com/office/powerpoint/2010/main" val="1186906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4038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a:t>Optimization problems arise in many fields of science and engineering, but there is no one optimization algorithm that solves all problems equally well. To design suitable optimizers, it is therefore important to understand the characteristics of HPO.</a:t>
            </a:r>
          </a:p>
          <a:p>
            <a:pPr>
              <a:buAutoNum type="alphaLcParenR"/>
            </a:pPr>
            <a:endParaRPr lang="en-US"/>
          </a:p>
          <a:p>
            <a:pPr>
              <a:buAutoNum type="alphaLcParenR"/>
            </a:pPr>
            <a:r>
              <a:rPr lang="en-US"/>
              <a:t>Black-Box : It does not provide analytical information, the use of many optimization methods becomes inappropriate or at least questionable. (such as BFGS = </a:t>
            </a:r>
            <a:r>
              <a:rPr lang="en-US" err="1"/>
              <a:t>Broyden</a:t>
            </a:r>
            <a:r>
              <a:rPr lang="en-US"/>
              <a:t>–Fletcher–Goldfarb–Shanno algorithm)</a:t>
            </a:r>
          </a:p>
          <a:p>
            <a:pPr>
              <a:buAutoNum type="alphaLcParenR"/>
            </a:pPr>
            <a:endParaRPr lang="en-US"/>
          </a:p>
          <a:p>
            <a:pPr>
              <a:buAutoNum type="alphaLcParenR"/>
            </a:pPr>
            <a:r>
              <a:rPr lang="en-US"/>
              <a:t>Complex Search Space : The search space is often multidimensional and can include continuous, integer and categorical dimensions. There are often relationships between dimensions and even specific values of hyperparameters.</a:t>
            </a:r>
          </a:p>
          <a:p>
            <a:pPr>
              <a:buAutoNum type="alphaLcParenR"/>
            </a:pPr>
            <a:endParaRPr lang="en-US"/>
          </a:p>
          <a:p>
            <a:pPr>
              <a:buAutoNum type="alphaLcParenR"/>
            </a:pPr>
            <a:r>
              <a:rPr lang="en-US"/>
              <a:t>Expensive : A single evaluation of the objective function may take hours or days. Thus, the total number of possible function evaluations is often severely limited.</a:t>
            </a:r>
          </a:p>
          <a:p>
            <a:pPr>
              <a:buAutoNum type="alphaLcParenR"/>
            </a:pPr>
            <a:endParaRPr lang="en-US"/>
          </a:p>
          <a:p>
            <a:pPr>
              <a:buAutoNum type="alphaLcParenR"/>
            </a:pPr>
            <a:r>
              <a:rPr lang="en-US"/>
              <a:t>Low-Fidelity Approximations : An approximation of the true objective value at lower expense can often be obtained, for example, through a partial evaluation.</a:t>
            </a:r>
          </a:p>
          <a:p>
            <a:pPr>
              <a:buAutoNum type="alphaLcParenR"/>
            </a:pPr>
            <a:endParaRPr lang="en-US"/>
          </a:p>
          <a:p>
            <a:pPr>
              <a:buAutoNum type="alphaLcParenR"/>
            </a:pPr>
            <a:r>
              <a:rPr lang="en-US"/>
              <a:t>Low Effective Dimensionality : The landscape of the objective function can usually be approximated well by a function of a small subset of all dimensions.</a:t>
            </a:r>
          </a:p>
          <a:p>
            <a:pPr>
              <a:buAutoNum type="alphaLcParenR"/>
            </a:pPr>
            <a:endParaRPr lang="en-US"/>
          </a:p>
          <a:p>
            <a:pPr marL="158750" indent="0">
              <a:buNone/>
            </a:pPr>
            <a:r>
              <a:rPr lang="en-US" b="1" err="1"/>
              <a:t>Problemy</a:t>
            </a:r>
            <a:r>
              <a:rPr lang="en-US" b="1"/>
              <a:t> </a:t>
            </a:r>
            <a:r>
              <a:rPr lang="en-US" b="1" err="1"/>
              <a:t>optymalizacyjne</a:t>
            </a:r>
            <a:r>
              <a:rPr lang="en-US" b="1"/>
              <a:t> </a:t>
            </a:r>
            <a:r>
              <a:rPr lang="en-US" b="1" err="1"/>
              <a:t>pojawiają</a:t>
            </a:r>
            <a:r>
              <a:rPr lang="en-US" b="1"/>
              <a:t> się w wielu dziedzinach nauki i inżynierii, ale nie ma jednego algorytmu optymalizacyjnego, który rozwiązywałby wszystkie problemy równie dobrze. Aby zaprojektować odpowiednie optymalizatory, ważne jest więc zrozumienie cech charakterystycznych HPO.</a:t>
            </a:r>
          </a:p>
          <a:p>
            <a:endParaRPr lang="en-US" b="1"/>
          </a:p>
          <a:p>
            <a:pPr marL="158750" indent="0">
              <a:buNone/>
            </a:pPr>
            <a:r>
              <a:rPr lang="en-US" b="1"/>
              <a:t>A)  Black-Box : Nie </a:t>
            </a:r>
            <a:r>
              <a:rPr lang="en-US" b="1" err="1"/>
              <a:t>dostarcza</a:t>
            </a:r>
            <a:r>
              <a:rPr lang="en-US" b="1"/>
              <a:t> </a:t>
            </a:r>
            <a:r>
              <a:rPr lang="en-US" b="1" err="1"/>
              <a:t>informacji</a:t>
            </a:r>
            <a:r>
              <a:rPr lang="en-US" b="1"/>
              <a:t> </a:t>
            </a:r>
            <a:r>
              <a:rPr lang="en-US" b="1" err="1"/>
              <a:t>analitycznych</a:t>
            </a:r>
            <a:r>
              <a:rPr lang="en-US" b="1"/>
              <a:t>, </a:t>
            </a:r>
            <a:r>
              <a:rPr lang="en-US" b="1" err="1"/>
              <a:t>zastosowanie</a:t>
            </a:r>
            <a:r>
              <a:rPr lang="en-US" b="1"/>
              <a:t> </a:t>
            </a:r>
            <a:r>
              <a:rPr lang="en-US" b="1" err="1"/>
              <a:t>wielu</a:t>
            </a:r>
            <a:r>
              <a:rPr lang="en-US" b="1"/>
              <a:t> </a:t>
            </a:r>
            <a:r>
              <a:rPr lang="en-US" b="1" err="1"/>
              <a:t>metod</a:t>
            </a:r>
            <a:r>
              <a:rPr lang="en-US" b="1"/>
              <a:t> </a:t>
            </a:r>
            <a:r>
              <a:rPr lang="en-US" b="1" err="1"/>
              <a:t>optymalizacyjnych</a:t>
            </a:r>
            <a:r>
              <a:rPr lang="en-US" b="1"/>
              <a:t> </a:t>
            </a:r>
            <a:r>
              <a:rPr lang="en-US" b="1" err="1"/>
              <a:t>staje</a:t>
            </a:r>
            <a:r>
              <a:rPr lang="en-US" b="1"/>
              <a:t> </a:t>
            </a:r>
            <a:r>
              <a:rPr lang="en-US" b="1" err="1"/>
              <a:t>się</a:t>
            </a:r>
            <a:r>
              <a:rPr lang="en-US" b="1"/>
              <a:t> </a:t>
            </a:r>
            <a:r>
              <a:rPr lang="en-US" b="1" err="1"/>
              <a:t>niewłaściwe</a:t>
            </a:r>
            <a:r>
              <a:rPr lang="en-US" b="1"/>
              <a:t> </a:t>
            </a:r>
            <a:r>
              <a:rPr lang="en-US" b="1" err="1"/>
              <a:t>lub</a:t>
            </a:r>
            <a:r>
              <a:rPr lang="en-US" b="1"/>
              <a:t> co </a:t>
            </a:r>
            <a:r>
              <a:rPr lang="en-US" b="1" err="1"/>
              <a:t>najmniej</a:t>
            </a:r>
            <a:r>
              <a:rPr lang="en-US" b="1"/>
              <a:t> </a:t>
            </a:r>
            <a:r>
              <a:rPr lang="en-US" b="1" err="1"/>
              <a:t>wątpliwe</a:t>
            </a:r>
            <a:r>
              <a:rPr lang="en-US" b="1"/>
              <a:t>. (np. BFGS = </a:t>
            </a:r>
            <a:r>
              <a:rPr lang="en-US" b="1" err="1"/>
              <a:t>algorytm</a:t>
            </a:r>
            <a:r>
              <a:rPr lang="en-US" b="1"/>
              <a:t> </a:t>
            </a:r>
            <a:r>
              <a:rPr lang="en-US" b="1" err="1"/>
              <a:t>Broyden</a:t>
            </a:r>
            <a:r>
              <a:rPr lang="en-US" b="1"/>
              <a:t>-Fletcher-Goldfarb-Shanno)</a:t>
            </a:r>
          </a:p>
          <a:p>
            <a:pPr marL="158750" indent="0">
              <a:buNone/>
            </a:pPr>
            <a:endParaRPr lang="en-US" b="1"/>
          </a:p>
          <a:p>
            <a:pPr marL="158750" indent="0">
              <a:buNone/>
            </a:pPr>
            <a:r>
              <a:rPr lang="en-US" b="1"/>
              <a:t>B) </a:t>
            </a:r>
            <a:r>
              <a:rPr lang="en-US" b="1" err="1"/>
              <a:t>Złożona</a:t>
            </a:r>
            <a:r>
              <a:rPr lang="en-US" b="1"/>
              <a:t> </a:t>
            </a:r>
            <a:r>
              <a:rPr lang="en-US" b="1" err="1"/>
              <a:t>przestrzeń</a:t>
            </a:r>
            <a:r>
              <a:rPr lang="en-US" b="1"/>
              <a:t> </a:t>
            </a:r>
            <a:r>
              <a:rPr lang="en-US" b="1" err="1"/>
              <a:t>wyszukiwania</a:t>
            </a:r>
            <a:r>
              <a:rPr lang="en-US" b="1"/>
              <a:t> : </a:t>
            </a:r>
            <a:r>
              <a:rPr lang="en-US" b="1" err="1"/>
              <a:t>Przestrzeń</a:t>
            </a:r>
            <a:r>
              <a:rPr lang="en-US" b="1"/>
              <a:t> </a:t>
            </a:r>
            <a:r>
              <a:rPr lang="en-US" b="1" err="1"/>
              <a:t>wyszukiwania</a:t>
            </a:r>
            <a:r>
              <a:rPr lang="en-US" b="1"/>
              <a:t> jest </a:t>
            </a:r>
            <a:r>
              <a:rPr lang="en-US" b="1" err="1"/>
              <a:t>często</a:t>
            </a:r>
            <a:r>
              <a:rPr lang="en-US" b="1"/>
              <a:t> </a:t>
            </a:r>
            <a:r>
              <a:rPr lang="en-US" b="1" err="1"/>
              <a:t>wielowymiarowa</a:t>
            </a:r>
            <a:r>
              <a:rPr lang="en-US" b="1"/>
              <a:t> </a:t>
            </a:r>
            <a:r>
              <a:rPr lang="en-US" b="1" err="1"/>
              <a:t>i</a:t>
            </a:r>
            <a:r>
              <a:rPr lang="en-US" b="1"/>
              <a:t> </a:t>
            </a:r>
            <a:r>
              <a:rPr lang="en-US" b="1" err="1"/>
              <a:t>może</a:t>
            </a:r>
            <a:r>
              <a:rPr lang="en-US" b="1"/>
              <a:t> </a:t>
            </a:r>
            <a:r>
              <a:rPr lang="en-US" b="1" err="1"/>
              <a:t>zawierać</a:t>
            </a:r>
            <a:r>
              <a:rPr lang="en-US" b="1"/>
              <a:t> </a:t>
            </a:r>
            <a:r>
              <a:rPr lang="en-US" b="1" err="1"/>
              <a:t>wymiary</a:t>
            </a:r>
            <a:r>
              <a:rPr lang="en-US" b="1"/>
              <a:t> </a:t>
            </a:r>
            <a:r>
              <a:rPr lang="en-US" b="1" err="1"/>
              <a:t>ciągłe</a:t>
            </a:r>
            <a:r>
              <a:rPr lang="en-US" b="1"/>
              <a:t>, </a:t>
            </a:r>
            <a:r>
              <a:rPr lang="en-US" b="1" err="1"/>
              <a:t>całkowite</a:t>
            </a:r>
            <a:r>
              <a:rPr lang="en-US" b="1"/>
              <a:t> </a:t>
            </a:r>
            <a:r>
              <a:rPr lang="en-US" b="1" err="1"/>
              <a:t>i</a:t>
            </a:r>
            <a:r>
              <a:rPr lang="en-US" b="1"/>
              <a:t> </a:t>
            </a:r>
            <a:r>
              <a:rPr lang="en-US" b="1" err="1"/>
              <a:t>kategoryczne</a:t>
            </a:r>
            <a:r>
              <a:rPr lang="en-US" b="1"/>
              <a:t>. </a:t>
            </a:r>
            <a:r>
              <a:rPr lang="en-US" b="1" err="1"/>
              <a:t>Często</a:t>
            </a:r>
            <a:r>
              <a:rPr lang="en-US" b="1"/>
              <a:t> </a:t>
            </a:r>
            <a:r>
              <a:rPr lang="en-US" b="1" err="1"/>
              <a:t>występują</a:t>
            </a:r>
            <a:r>
              <a:rPr lang="en-US" b="1"/>
              <a:t> </a:t>
            </a:r>
            <a:r>
              <a:rPr lang="en-US" b="1" err="1"/>
              <a:t>zależności</a:t>
            </a:r>
            <a:r>
              <a:rPr lang="en-US" b="1"/>
              <a:t> </a:t>
            </a:r>
            <a:r>
              <a:rPr lang="en-US" b="1" err="1"/>
              <a:t>między</a:t>
            </a:r>
            <a:r>
              <a:rPr lang="en-US" b="1"/>
              <a:t> </a:t>
            </a:r>
            <a:r>
              <a:rPr lang="en-US" b="1" err="1"/>
              <a:t>wymiarami</a:t>
            </a:r>
            <a:r>
              <a:rPr lang="en-US" b="1"/>
              <a:t>, a </a:t>
            </a:r>
            <a:r>
              <a:rPr lang="en-US" b="1" err="1"/>
              <a:t>nawet</a:t>
            </a:r>
            <a:r>
              <a:rPr lang="en-US" b="1"/>
              <a:t> </a:t>
            </a:r>
            <a:r>
              <a:rPr lang="en-US" b="1" err="1"/>
              <a:t>konkretne</a:t>
            </a:r>
            <a:r>
              <a:rPr lang="en-US" b="1"/>
              <a:t> </a:t>
            </a:r>
            <a:r>
              <a:rPr lang="en-US" b="1" err="1"/>
              <a:t>wartości</a:t>
            </a:r>
            <a:r>
              <a:rPr lang="en-US" b="1"/>
              <a:t> </a:t>
            </a:r>
            <a:r>
              <a:rPr lang="en-US" b="1" err="1"/>
              <a:t>hiperparametrów</a:t>
            </a:r>
            <a:r>
              <a:rPr lang="en-US" b="1"/>
              <a:t>.</a:t>
            </a:r>
          </a:p>
          <a:p>
            <a:pPr marL="158750" indent="0">
              <a:buNone/>
            </a:pPr>
            <a:endParaRPr lang="en-US" b="1"/>
          </a:p>
          <a:p>
            <a:pPr marL="158750" indent="0">
              <a:buNone/>
            </a:pPr>
            <a:r>
              <a:rPr lang="en-US" b="1"/>
              <a:t>C) </a:t>
            </a:r>
            <a:r>
              <a:rPr lang="en-US" b="1" err="1"/>
              <a:t>Drogie</a:t>
            </a:r>
            <a:r>
              <a:rPr lang="en-US" b="1"/>
              <a:t> : </a:t>
            </a:r>
            <a:r>
              <a:rPr lang="en-US" b="1" err="1"/>
              <a:t>Pojedyncza</a:t>
            </a:r>
            <a:r>
              <a:rPr lang="en-US" b="1"/>
              <a:t> </a:t>
            </a:r>
            <a:r>
              <a:rPr lang="en-US" b="1" err="1"/>
              <a:t>ocena</a:t>
            </a:r>
            <a:r>
              <a:rPr lang="en-US" b="1"/>
              <a:t> </a:t>
            </a:r>
            <a:r>
              <a:rPr lang="en-US" b="1" err="1"/>
              <a:t>funkcji</a:t>
            </a:r>
            <a:r>
              <a:rPr lang="en-US" b="1"/>
              <a:t> </a:t>
            </a:r>
            <a:r>
              <a:rPr lang="en-US" b="1" err="1"/>
              <a:t>celu</a:t>
            </a:r>
            <a:r>
              <a:rPr lang="en-US" b="1"/>
              <a:t> </a:t>
            </a:r>
            <a:r>
              <a:rPr lang="en-US" b="1" err="1"/>
              <a:t>może</a:t>
            </a:r>
            <a:r>
              <a:rPr lang="en-US" b="1"/>
              <a:t> </a:t>
            </a:r>
            <a:r>
              <a:rPr lang="en-US" b="1" err="1"/>
              <a:t>trwać</a:t>
            </a:r>
            <a:r>
              <a:rPr lang="en-US" b="1"/>
              <a:t> </a:t>
            </a:r>
            <a:r>
              <a:rPr lang="en-US" b="1" err="1"/>
              <a:t>godziny</a:t>
            </a:r>
            <a:r>
              <a:rPr lang="en-US" b="1"/>
              <a:t> </a:t>
            </a:r>
            <a:r>
              <a:rPr lang="en-US" b="1" err="1"/>
              <a:t>lub</a:t>
            </a:r>
            <a:r>
              <a:rPr lang="en-US" b="1"/>
              <a:t> </a:t>
            </a:r>
            <a:r>
              <a:rPr lang="en-US" b="1" err="1"/>
              <a:t>dni</a:t>
            </a:r>
            <a:r>
              <a:rPr lang="en-US" b="1"/>
              <a:t>. </a:t>
            </a:r>
            <a:r>
              <a:rPr lang="en-US" b="1" err="1"/>
              <a:t>Dlatego</a:t>
            </a:r>
            <a:r>
              <a:rPr lang="en-US" b="1"/>
              <a:t> </a:t>
            </a:r>
            <a:r>
              <a:rPr lang="en-US" b="1" err="1"/>
              <a:t>całkowita</a:t>
            </a:r>
            <a:r>
              <a:rPr lang="en-US" b="1"/>
              <a:t> </a:t>
            </a:r>
            <a:r>
              <a:rPr lang="en-US" b="1" err="1"/>
              <a:t>liczba</a:t>
            </a:r>
            <a:r>
              <a:rPr lang="en-US" b="1"/>
              <a:t> </a:t>
            </a:r>
            <a:r>
              <a:rPr lang="en-US" b="1" err="1"/>
              <a:t>możliwych</a:t>
            </a:r>
            <a:r>
              <a:rPr lang="en-US" b="1"/>
              <a:t> </a:t>
            </a:r>
            <a:r>
              <a:rPr lang="en-US" b="1" err="1"/>
              <a:t>ocen</a:t>
            </a:r>
            <a:r>
              <a:rPr lang="en-US" b="1"/>
              <a:t> </a:t>
            </a:r>
            <a:r>
              <a:rPr lang="en-US" b="1" err="1"/>
              <a:t>funkcji</a:t>
            </a:r>
            <a:r>
              <a:rPr lang="en-US" b="1"/>
              <a:t> jest </a:t>
            </a:r>
            <a:r>
              <a:rPr lang="en-US" b="1" err="1"/>
              <a:t>często</a:t>
            </a:r>
            <a:r>
              <a:rPr lang="en-US" b="1"/>
              <a:t> </a:t>
            </a:r>
            <a:r>
              <a:rPr lang="en-US" b="1" err="1"/>
              <a:t>mocno</a:t>
            </a:r>
            <a:r>
              <a:rPr lang="en-US" b="1"/>
              <a:t> </a:t>
            </a:r>
            <a:r>
              <a:rPr lang="en-US" b="1" err="1"/>
              <a:t>ograniczona</a:t>
            </a:r>
            <a:r>
              <a:rPr lang="en-US" b="1"/>
              <a:t>.</a:t>
            </a:r>
          </a:p>
          <a:p>
            <a:pPr marL="158750" indent="0">
              <a:buNone/>
            </a:pPr>
            <a:endParaRPr lang="en-US" b="1"/>
          </a:p>
          <a:p>
            <a:pPr marL="158750" indent="0">
              <a:buNone/>
            </a:pPr>
            <a:r>
              <a:rPr lang="en-US" b="1"/>
              <a:t>D) </a:t>
            </a:r>
            <a:r>
              <a:rPr lang="en-US" b="1" err="1"/>
              <a:t>Aproksymacje</a:t>
            </a:r>
            <a:r>
              <a:rPr lang="en-US" b="1"/>
              <a:t> o </a:t>
            </a:r>
            <a:r>
              <a:rPr lang="en-US" b="1" err="1"/>
              <a:t>niskiej</a:t>
            </a:r>
            <a:r>
              <a:rPr lang="en-US" b="1"/>
              <a:t> </a:t>
            </a:r>
            <a:r>
              <a:rPr lang="en-US" b="1" err="1"/>
              <a:t>wierności</a:t>
            </a:r>
            <a:r>
              <a:rPr lang="en-US" b="1"/>
              <a:t> : </a:t>
            </a:r>
            <a:r>
              <a:rPr lang="en-US" b="1" err="1"/>
              <a:t>Przybliżenie</a:t>
            </a:r>
            <a:r>
              <a:rPr lang="en-US" b="1"/>
              <a:t> </a:t>
            </a:r>
            <a:r>
              <a:rPr lang="en-US" b="1" err="1"/>
              <a:t>prawdziwej</a:t>
            </a:r>
            <a:r>
              <a:rPr lang="en-US" b="1"/>
              <a:t> </a:t>
            </a:r>
            <a:r>
              <a:rPr lang="en-US" b="1" err="1"/>
              <a:t>wartości</a:t>
            </a:r>
            <a:r>
              <a:rPr lang="en-US" b="1"/>
              <a:t> </a:t>
            </a:r>
            <a:r>
              <a:rPr lang="en-US" b="1" err="1"/>
              <a:t>celu</a:t>
            </a:r>
            <a:r>
              <a:rPr lang="en-US" b="1"/>
              <a:t> </a:t>
            </a:r>
            <a:r>
              <a:rPr lang="en-US" b="1" err="1"/>
              <a:t>przy</a:t>
            </a:r>
            <a:r>
              <a:rPr lang="en-US" b="1"/>
              <a:t> </a:t>
            </a:r>
            <a:r>
              <a:rPr lang="en-US" b="1" err="1"/>
              <a:t>niższych</a:t>
            </a:r>
            <a:r>
              <a:rPr lang="en-US" b="1"/>
              <a:t> </a:t>
            </a:r>
            <a:r>
              <a:rPr lang="en-US" b="1" err="1"/>
              <a:t>kosztach</a:t>
            </a:r>
            <a:r>
              <a:rPr lang="en-US" b="1"/>
              <a:t> </a:t>
            </a:r>
            <a:r>
              <a:rPr lang="en-US" b="1" err="1"/>
              <a:t>może</a:t>
            </a:r>
            <a:r>
              <a:rPr lang="en-US" b="1"/>
              <a:t> </a:t>
            </a:r>
            <a:r>
              <a:rPr lang="en-US" b="1" err="1"/>
              <a:t>być</a:t>
            </a:r>
            <a:r>
              <a:rPr lang="en-US" b="1"/>
              <a:t> </a:t>
            </a:r>
            <a:r>
              <a:rPr lang="en-US" b="1" err="1"/>
              <a:t>często</a:t>
            </a:r>
            <a:r>
              <a:rPr lang="en-US" b="1"/>
              <a:t> </a:t>
            </a:r>
            <a:r>
              <a:rPr lang="en-US" b="1" err="1"/>
              <a:t>uzyskane</a:t>
            </a:r>
            <a:r>
              <a:rPr lang="en-US" b="1"/>
              <a:t>, </a:t>
            </a:r>
            <a:r>
              <a:rPr lang="en-US" b="1" err="1"/>
              <a:t>na</a:t>
            </a:r>
            <a:r>
              <a:rPr lang="en-US" b="1"/>
              <a:t> </a:t>
            </a:r>
            <a:r>
              <a:rPr lang="en-US" b="1" err="1"/>
              <a:t>przykład</a:t>
            </a:r>
            <a:r>
              <a:rPr lang="en-US" b="1"/>
              <a:t> </a:t>
            </a:r>
            <a:r>
              <a:rPr lang="en-US" b="1" err="1"/>
              <a:t>poprzez</a:t>
            </a:r>
            <a:r>
              <a:rPr lang="en-US" b="1"/>
              <a:t> </a:t>
            </a:r>
            <a:r>
              <a:rPr lang="en-US" b="1" err="1"/>
              <a:t>częściową</a:t>
            </a:r>
            <a:r>
              <a:rPr lang="en-US" b="1"/>
              <a:t> </a:t>
            </a:r>
            <a:r>
              <a:rPr lang="en-US" b="1" err="1"/>
              <a:t>ocenę</a:t>
            </a:r>
            <a:r>
              <a:rPr lang="en-US" b="1"/>
              <a:t>.</a:t>
            </a:r>
          </a:p>
          <a:p>
            <a:pPr marL="158750" indent="0">
              <a:buNone/>
            </a:pPr>
            <a:endParaRPr lang="en-US" b="1"/>
          </a:p>
          <a:p>
            <a:pPr marL="158750" indent="0">
              <a:buNone/>
            </a:pPr>
            <a:r>
              <a:rPr lang="en-US" b="1"/>
              <a:t>E) Niska </a:t>
            </a:r>
            <a:r>
              <a:rPr lang="en-US" b="1" err="1"/>
              <a:t>efektywna</a:t>
            </a:r>
            <a:r>
              <a:rPr lang="en-US" b="1"/>
              <a:t> </a:t>
            </a:r>
            <a:r>
              <a:rPr lang="en-US" b="1" err="1"/>
              <a:t>wymiarowość</a:t>
            </a:r>
            <a:r>
              <a:rPr lang="en-US" b="1"/>
              <a:t>: </a:t>
            </a:r>
            <a:r>
              <a:rPr lang="en-US" b="1" err="1"/>
              <a:t>Przestrzeń</a:t>
            </a:r>
            <a:r>
              <a:rPr lang="en-US" b="1"/>
              <a:t> </a:t>
            </a:r>
            <a:r>
              <a:rPr lang="en-US" b="1" err="1"/>
              <a:t>funkcji</a:t>
            </a:r>
            <a:r>
              <a:rPr lang="en-US" b="1"/>
              <a:t> </a:t>
            </a:r>
            <a:r>
              <a:rPr lang="en-US" b="1" err="1"/>
              <a:t>celu</a:t>
            </a:r>
            <a:r>
              <a:rPr lang="en-US" b="1"/>
              <a:t> </a:t>
            </a:r>
            <a:r>
              <a:rPr lang="en-US" b="1" err="1"/>
              <a:t>może</a:t>
            </a:r>
            <a:r>
              <a:rPr lang="en-US" b="1"/>
              <a:t> </a:t>
            </a:r>
            <a:r>
              <a:rPr lang="en-US" b="1" err="1"/>
              <a:t>być</a:t>
            </a:r>
            <a:r>
              <a:rPr lang="en-US" b="1"/>
              <a:t> </a:t>
            </a:r>
            <a:r>
              <a:rPr lang="en-US" b="1" err="1"/>
              <a:t>zwykle</a:t>
            </a:r>
            <a:r>
              <a:rPr lang="en-US" b="1"/>
              <a:t> </a:t>
            </a:r>
            <a:r>
              <a:rPr lang="en-US" b="1" err="1"/>
              <a:t>dobrze</a:t>
            </a:r>
            <a:r>
              <a:rPr lang="en-US" b="1"/>
              <a:t> </a:t>
            </a:r>
            <a:r>
              <a:rPr lang="en-US" b="1" err="1"/>
              <a:t>przybliżona</a:t>
            </a:r>
            <a:r>
              <a:rPr lang="en-US" b="1"/>
              <a:t> </a:t>
            </a:r>
            <a:r>
              <a:rPr lang="en-US" b="1" err="1"/>
              <a:t>przez</a:t>
            </a:r>
            <a:r>
              <a:rPr lang="en-US" b="1"/>
              <a:t> </a:t>
            </a:r>
            <a:r>
              <a:rPr lang="en-US" b="1" err="1"/>
              <a:t>funkcję</a:t>
            </a:r>
            <a:r>
              <a:rPr lang="en-US" b="1"/>
              <a:t> </a:t>
            </a:r>
            <a:r>
              <a:rPr lang="en-US" b="1" err="1"/>
              <a:t>małego</a:t>
            </a:r>
            <a:r>
              <a:rPr lang="en-US" b="1"/>
              <a:t> </a:t>
            </a:r>
            <a:r>
              <a:rPr lang="en-US" b="1" err="1"/>
              <a:t>podzbioru</a:t>
            </a:r>
            <a:r>
              <a:rPr lang="en-US" b="1"/>
              <a:t> </a:t>
            </a:r>
            <a:r>
              <a:rPr lang="en-US" b="1" err="1"/>
              <a:t>wszystkich</a:t>
            </a:r>
            <a:r>
              <a:rPr lang="en-US" b="1"/>
              <a:t> </a:t>
            </a:r>
            <a:r>
              <a:rPr lang="en-US" b="1" err="1"/>
              <a:t>wymiarów</a:t>
            </a:r>
            <a:r>
              <a:rPr lang="en-US" b="1"/>
              <a:t>.</a:t>
            </a:r>
          </a:p>
        </p:txBody>
      </p:sp>
    </p:spTree>
    <p:extLst>
      <p:ext uri="{BB962C8B-B14F-4D97-AF65-F5344CB8AC3E}">
        <p14:creationId xmlns:p14="http://schemas.microsoft.com/office/powerpoint/2010/main" val="5604058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a:t>Optimization problems arise in many fields of science and engineering, but there is no one optimization algorithm that solves all problems equally well. To design suitable optimizers, it is therefore important to understand the characteristics of HPO.</a:t>
            </a:r>
          </a:p>
          <a:p>
            <a:pPr>
              <a:buAutoNum type="alphaLcParenR"/>
            </a:pPr>
            <a:endParaRPr lang="en-US"/>
          </a:p>
          <a:p>
            <a:pPr>
              <a:buAutoNum type="alphaLcParenR"/>
            </a:pPr>
            <a:r>
              <a:rPr lang="en-US"/>
              <a:t>Black-Box : It does not provide analytical information, the use of many optimization methods becomes inappropriate or at least questionable. (such as BFGS = </a:t>
            </a:r>
            <a:r>
              <a:rPr lang="en-US" err="1"/>
              <a:t>Broyden</a:t>
            </a:r>
            <a:r>
              <a:rPr lang="en-US"/>
              <a:t>–Fletcher–Goldfarb–Shanno algorithm)</a:t>
            </a:r>
          </a:p>
          <a:p>
            <a:pPr>
              <a:buAutoNum type="alphaLcParenR"/>
            </a:pPr>
            <a:endParaRPr lang="en-US"/>
          </a:p>
          <a:p>
            <a:pPr>
              <a:buAutoNum type="alphaLcParenR"/>
            </a:pPr>
            <a:r>
              <a:rPr lang="en-US"/>
              <a:t>Complex Search Space : The search space is often multidimensional and can include continuous, integer and categorical dimensions. There are often relationships between dimensions and even specific values of hyperparameters.</a:t>
            </a:r>
          </a:p>
          <a:p>
            <a:pPr>
              <a:buAutoNum type="alphaLcParenR"/>
            </a:pPr>
            <a:endParaRPr lang="en-US"/>
          </a:p>
          <a:p>
            <a:pPr>
              <a:buAutoNum type="alphaLcParenR"/>
            </a:pPr>
            <a:r>
              <a:rPr lang="en-US"/>
              <a:t>Expensive : A single evaluation of the objective function may take hours or days. Thus, the total number of possible function evaluations is often severely limited.</a:t>
            </a:r>
          </a:p>
          <a:p>
            <a:pPr>
              <a:buAutoNum type="alphaLcParenR"/>
            </a:pPr>
            <a:endParaRPr lang="en-US"/>
          </a:p>
          <a:p>
            <a:pPr>
              <a:buAutoNum type="alphaLcParenR"/>
            </a:pPr>
            <a:r>
              <a:rPr lang="en-US"/>
              <a:t>Low-Fidelity Approximations : An approximation of the true objective value at lower expense can often be obtained, for example, through a partial evaluation.</a:t>
            </a:r>
          </a:p>
          <a:p>
            <a:pPr>
              <a:buAutoNum type="alphaLcParenR"/>
            </a:pPr>
            <a:endParaRPr lang="en-US"/>
          </a:p>
          <a:p>
            <a:pPr>
              <a:buAutoNum type="alphaLcParenR"/>
            </a:pPr>
            <a:r>
              <a:rPr lang="en-US"/>
              <a:t>Low Effective Dimensionality : The landscape of the objective function can usually be approximated well by a function of a small subset of all dimensions.</a:t>
            </a:r>
          </a:p>
          <a:p>
            <a:pPr>
              <a:buAutoNum type="alphaLcParenR"/>
            </a:pPr>
            <a:endParaRPr lang="en-US"/>
          </a:p>
          <a:p>
            <a:pPr marL="158750" indent="0">
              <a:buNone/>
            </a:pPr>
            <a:r>
              <a:rPr lang="en-US" b="1" err="1"/>
              <a:t>Problemy</a:t>
            </a:r>
            <a:r>
              <a:rPr lang="en-US" b="1"/>
              <a:t> </a:t>
            </a:r>
            <a:r>
              <a:rPr lang="en-US" b="1" err="1"/>
              <a:t>optymalizacyjne</a:t>
            </a:r>
            <a:r>
              <a:rPr lang="en-US" b="1"/>
              <a:t> </a:t>
            </a:r>
            <a:r>
              <a:rPr lang="en-US" b="1" err="1"/>
              <a:t>pojawiają</a:t>
            </a:r>
            <a:r>
              <a:rPr lang="en-US" b="1"/>
              <a:t> </a:t>
            </a:r>
            <a:r>
              <a:rPr lang="en-US" b="1" err="1"/>
              <a:t>się</a:t>
            </a:r>
            <a:r>
              <a:rPr lang="en-US" b="1"/>
              <a:t> w </a:t>
            </a:r>
            <a:r>
              <a:rPr lang="en-US" b="1" err="1"/>
              <a:t>wielu</a:t>
            </a:r>
            <a:r>
              <a:rPr lang="en-US" b="1"/>
              <a:t> </a:t>
            </a:r>
            <a:r>
              <a:rPr lang="en-US" b="1" err="1"/>
              <a:t>dziedzinach</a:t>
            </a:r>
            <a:r>
              <a:rPr lang="en-US" b="1"/>
              <a:t> </a:t>
            </a:r>
            <a:r>
              <a:rPr lang="en-US" b="1" err="1"/>
              <a:t>nauki</a:t>
            </a:r>
            <a:r>
              <a:rPr lang="en-US" b="1"/>
              <a:t> </a:t>
            </a:r>
            <a:r>
              <a:rPr lang="en-US" b="1" err="1"/>
              <a:t>i</a:t>
            </a:r>
            <a:r>
              <a:rPr lang="en-US" b="1"/>
              <a:t> </a:t>
            </a:r>
            <a:r>
              <a:rPr lang="en-US" b="1" err="1"/>
              <a:t>inżynierii</a:t>
            </a:r>
            <a:r>
              <a:rPr lang="en-US" b="1"/>
              <a:t>, ale </a:t>
            </a:r>
            <a:r>
              <a:rPr lang="en-US" b="1" err="1"/>
              <a:t>nie</a:t>
            </a:r>
            <a:r>
              <a:rPr lang="en-US" b="1"/>
              <a:t> ma </a:t>
            </a:r>
            <a:r>
              <a:rPr lang="en-US" b="1" err="1"/>
              <a:t>jednego</a:t>
            </a:r>
            <a:r>
              <a:rPr lang="en-US" b="1"/>
              <a:t> </a:t>
            </a:r>
            <a:r>
              <a:rPr lang="en-US" b="1" err="1"/>
              <a:t>algorytmu</a:t>
            </a:r>
            <a:r>
              <a:rPr lang="en-US" b="1"/>
              <a:t> </a:t>
            </a:r>
            <a:r>
              <a:rPr lang="en-US" b="1" err="1"/>
              <a:t>optymalizacyjnego</a:t>
            </a:r>
            <a:r>
              <a:rPr lang="en-US" b="1"/>
              <a:t>, </a:t>
            </a:r>
            <a:r>
              <a:rPr lang="en-US" b="1" err="1"/>
              <a:t>który</a:t>
            </a:r>
            <a:r>
              <a:rPr lang="en-US" b="1"/>
              <a:t> </a:t>
            </a:r>
            <a:r>
              <a:rPr lang="en-US" b="1" err="1"/>
              <a:t>rozwiązywałby</a:t>
            </a:r>
            <a:r>
              <a:rPr lang="en-US" b="1"/>
              <a:t> </a:t>
            </a:r>
            <a:r>
              <a:rPr lang="en-US" b="1" err="1"/>
              <a:t>wszystkie</a:t>
            </a:r>
            <a:r>
              <a:rPr lang="en-US" b="1"/>
              <a:t> </a:t>
            </a:r>
            <a:r>
              <a:rPr lang="en-US" b="1" err="1"/>
              <a:t>problemy</a:t>
            </a:r>
            <a:r>
              <a:rPr lang="en-US" b="1"/>
              <a:t> </a:t>
            </a:r>
            <a:r>
              <a:rPr lang="en-US" b="1" err="1"/>
              <a:t>równie</a:t>
            </a:r>
            <a:r>
              <a:rPr lang="en-US" b="1"/>
              <a:t> </a:t>
            </a:r>
            <a:r>
              <a:rPr lang="en-US" b="1" err="1"/>
              <a:t>dobrze</a:t>
            </a:r>
            <a:r>
              <a:rPr lang="en-US" b="1"/>
              <a:t>. Aby </a:t>
            </a:r>
            <a:r>
              <a:rPr lang="en-US" b="1" err="1"/>
              <a:t>zaprojektować</a:t>
            </a:r>
            <a:r>
              <a:rPr lang="en-US" b="1"/>
              <a:t> </a:t>
            </a:r>
            <a:r>
              <a:rPr lang="en-US" b="1" err="1"/>
              <a:t>odpowiednie</a:t>
            </a:r>
            <a:r>
              <a:rPr lang="en-US" b="1"/>
              <a:t> </a:t>
            </a:r>
            <a:r>
              <a:rPr lang="en-US" b="1" err="1"/>
              <a:t>optymalizatory</a:t>
            </a:r>
            <a:r>
              <a:rPr lang="en-US" b="1"/>
              <a:t>, </a:t>
            </a:r>
            <a:r>
              <a:rPr lang="en-US" b="1" err="1"/>
              <a:t>ważne</a:t>
            </a:r>
            <a:r>
              <a:rPr lang="en-US" b="1"/>
              <a:t> jest </a:t>
            </a:r>
            <a:r>
              <a:rPr lang="en-US" b="1" err="1"/>
              <a:t>więc</a:t>
            </a:r>
            <a:r>
              <a:rPr lang="en-US" b="1"/>
              <a:t> </a:t>
            </a:r>
            <a:r>
              <a:rPr lang="en-US" b="1" err="1"/>
              <a:t>zrozumienie</a:t>
            </a:r>
            <a:r>
              <a:rPr lang="en-US" b="1"/>
              <a:t> </a:t>
            </a:r>
            <a:r>
              <a:rPr lang="en-US" b="1" err="1"/>
              <a:t>cech</a:t>
            </a:r>
            <a:r>
              <a:rPr lang="en-US" b="1"/>
              <a:t> </a:t>
            </a:r>
            <a:r>
              <a:rPr lang="en-US" b="1" err="1"/>
              <a:t>charakterystycznych</a:t>
            </a:r>
            <a:r>
              <a:rPr lang="en-US" b="1"/>
              <a:t> HPO.</a:t>
            </a:r>
            <a:endParaRPr lang="en-US"/>
          </a:p>
          <a:p>
            <a:pPr marL="171450" indent="-171450"/>
            <a:endParaRPr lang="en-US"/>
          </a:p>
          <a:p>
            <a:pPr marL="158750" indent="0">
              <a:buNone/>
            </a:pPr>
            <a:r>
              <a:rPr lang="en-US" b="1"/>
              <a:t>A)  Black-Box : Nie </a:t>
            </a:r>
            <a:r>
              <a:rPr lang="en-US" b="1" err="1"/>
              <a:t>dostarcza</a:t>
            </a:r>
            <a:r>
              <a:rPr lang="en-US" b="1"/>
              <a:t> </a:t>
            </a:r>
            <a:r>
              <a:rPr lang="en-US" b="1" err="1"/>
              <a:t>informacji</a:t>
            </a:r>
            <a:r>
              <a:rPr lang="en-US" b="1"/>
              <a:t> </a:t>
            </a:r>
            <a:r>
              <a:rPr lang="en-US" b="1" err="1"/>
              <a:t>analitycznych</a:t>
            </a:r>
            <a:r>
              <a:rPr lang="en-US" b="1"/>
              <a:t>, </a:t>
            </a:r>
            <a:r>
              <a:rPr lang="en-US" b="1" err="1"/>
              <a:t>zastosowanie</a:t>
            </a:r>
            <a:r>
              <a:rPr lang="en-US" b="1"/>
              <a:t> </a:t>
            </a:r>
            <a:r>
              <a:rPr lang="en-US" b="1" err="1"/>
              <a:t>wielu</a:t>
            </a:r>
            <a:r>
              <a:rPr lang="en-US" b="1"/>
              <a:t> </a:t>
            </a:r>
            <a:r>
              <a:rPr lang="en-US" b="1" err="1"/>
              <a:t>metod</a:t>
            </a:r>
            <a:r>
              <a:rPr lang="en-US" b="1"/>
              <a:t> </a:t>
            </a:r>
            <a:r>
              <a:rPr lang="en-US" b="1" err="1"/>
              <a:t>optymalizacyjnych</a:t>
            </a:r>
            <a:r>
              <a:rPr lang="en-US" b="1"/>
              <a:t> </a:t>
            </a:r>
            <a:r>
              <a:rPr lang="en-US" b="1" err="1"/>
              <a:t>staje</a:t>
            </a:r>
            <a:r>
              <a:rPr lang="en-US" b="1"/>
              <a:t> </a:t>
            </a:r>
            <a:r>
              <a:rPr lang="en-US" b="1" err="1"/>
              <a:t>się</a:t>
            </a:r>
            <a:r>
              <a:rPr lang="en-US" b="1"/>
              <a:t> </a:t>
            </a:r>
            <a:r>
              <a:rPr lang="en-US" b="1" err="1"/>
              <a:t>niewłaściwe</a:t>
            </a:r>
            <a:r>
              <a:rPr lang="en-US" b="1"/>
              <a:t> </a:t>
            </a:r>
            <a:r>
              <a:rPr lang="en-US" b="1" err="1"/>
              <a:t>lub</a:t>
            </a:r>
            <a:r>
              <a:rPr lang="en-US" b="1"/>
              <a:t> co </a:t>
            </a:r>
            <a:r>
              <a:rPr lang="en-US" b="1" err="1"/>
              <a:t>najmniej</a:t>
            </a:r>
            <a:r>
              <a:rPr lang="en-US" b="1"/>
              <a:t> </a:t>
            </a:r>
            <a:r>
              <a:rPr lang="en-US" b="1" err="1"/>
              <a:t>wątpliwe</a:t>
            </a:r>
            <a:r>
              <a:rPr lang="en-US" b="1"/>
              <a:t>. (np. BFGS = </a:t>
            </a:r>
            <a:r>
              <a:rPr lang="en-US" b="1" err="1"/>
              <a:t>algorytm</a:t>
            </a:r>
            <a:r>
              <a:rPr lang="en-US" b="1"/>
              <a:t> </a:t>
            </a:r>
            <a:r>
              <a:rPr lang="en-US" b="1" err="1"/>
              <a:t>Broyden</a:t>
            </a:r>
            <a:r>
              <a:rPr lang="en-US" b="1"/>
              <a:t>-Fletcher-Goldfarb-Shanno)</a:t>
            </a:r>
            <a:endParaRPr lang="en-US"/>
          </a:p>
          <a:p>
            <a:pPr marL="158750" indent="0">
              <a:buNone/>
            </a:pPr>
            <a:endParaRPr lang="en-US"/>
          </a:p>
          <a:p>
            <a:pPr marL="158750" indent="0">
              <a:buNone/>
            </a:pPr>
            <a:r>
              <a:rPr lang="en-US" b="1"/>
              <a:t>B) </a:t>
            </a:r>
            <a:r>
              <a:rPr lang="en-US" b="1" err="1"/>
              <a:t>Złożona</a:t>
            </a:r>
            <a:r>
              <a:rPr lang="en-US" b="1"/>
              <a:t> </a:t>
            </a:r>
            <a:r>
              <a:rPr lang="en-US" b="1" err="1"/>
              <a:t>przestrzeń</a:t>
            </a:r>
            <a:r>
              <a:rPr lang="en-US" b="1"/>
              <a:t> </a:t>
            </a:r>
            <a:r>
              <a:rPr lang="en-US" b="1" err="1"/>
              <a:t>wyszukiwania</a:t>
            </a:r>
            <a:r>
              <a:rPr lang="en-US" b="1"/>
              <a:t> : </a:t>
            </a:r>
            <a:r>
              <a:rPr lang="en-US" b="1" err="1"/>
              <a:t>Przestrzeń</a:t>
            </a:r>
            <a:r>
              <a:rPr lang="en-US" b="1"/>
              <a:t> </a:t>
            </a:r>
            <a:r>
              <a:rPr lang="en-US" b="1" err="1"/>
              <a:t>wyszukiwania</a:t>
            </a:r>
            <a:r>
              <a:rPr lang="en-US" b="1"/>
              <a:t> jest </a:t>
            </a:r>
            <a:r>
              <a:rPr lang="en-US" b="1" err="1"/>
              <a:t>często</a:t>
            </a:r>
            <a:r>
              <a:rPr lang="en-US" b="1"/>
              <a:t> </a:t>
            </a:r>
            <a:r>
              <a:rPr lang="en-US" b="1" err="1"/>
              <a:t>wielowymiarowa</a:t>
            </a:r>
            <a:r>
              <a:rPr lang="en-US" b="1"/>
              <a:t> </a:t>
            </a:r>
            <a:r>
              <a:rPr lang="en-US" b="1" err="1"/>
              <a:t>i</a:t>
            </a:r>
            <a:r>
              <a:rPr lang="en-US" b="1"/>
              <a:t> </a:t>
            </a:r>
            <a:r>
              <a:rPr lang="en-US" b="1" err="1"/>
              <a:t>może</a:t>
            </a:r>
            <a:r>
              <a:rPr lang="en-US" b="1"/>
              <a:t> </a:t>
            </a:r>
            <a:r>
              <a:rPr lang="en-US" b="1" err="1"/>
              <a:t>zawierać</a:t>
            </a:r>
            <a:r>
              <a:rPr lang="en-US" b="1"/>
              <a:t> </a:t>
            </a:r>
            <a:r>
              <a:rPr lang="en-US" b="1" err="1"/>
              <a:t>wymiary</a:t>
            </a:r>
            <a:r>
              <a:rPr lang="en-US" b="1"/>
              <a:t> </a:t>
            </a:r>
            <a:r>
              <a:rPr lang="en-US" b="1" err="1"/>
              <a:t>ciągłe</a:t>
            </a:r>
            <a:r>
              <a:rPr lang="en-US" b="1"/>
              <a:t>, </a:t>
            </a:r>
            <a:r>
              <a:rPr lang="en-US" b="1" err="1"/>
              <a:t>całkowite</a:t>
            </a:r>
            <a:r>
              <a:rPr lang="en-US" b="1"/>
              <a:t> </a:t>
            </a:r>
            <a:r>
              <a:rPr lang="en-US" b="1" err="1"/>
              <a:t>i</a:t>
            </a:r>
            <a:r>
              <a:rPr lang="en-US" b="1"/>
              <a:t> </a:t>
            </a:r>
            <a:r>
              <a:rPr lang="en-US" b="1" err="1"/>
              <a:t>kategoryczne</a:t>
            </a:r>
            <a:r>
              <a:rPr lang="en-US" b="1"/>
              <a:t>. </a:t>
            </a:r>
            <a:r>
              <a:rPr lang="en-US" b="1" err="1"/>
              <a:t>Często</a:t>
            </a:r>
            <a:r>
              <a:rPr lang="en-US" b="1"/>
              <a:t> </a:t>
            </a:r>
            <a:r>
              <a:rPr lang="en-US" b="1" err="1"/>
              <a:t>występują</a:t>
            </a:r>
            <a:r>
              <a:rPr lang="en-US" b="1"/>
              <a:t> </a:t>
            </a:r>
            <a:r>
              <a:rPr lang="en-US" b="1" err="1"/>
              <a:t>zależności</a:t>
            </a:r>
            <a:r>
              <a:rPr lang="en-US" b="1"/>
              <a:t> </a:t>
            </a:r>
            <a:r>
              <a:rPr lang="en-US" b="1" err="1"/>
              <a:t>między</a:t>
            </a:r>
            <a:r>
              <a:rPr lang="en-US" b="1"/>
              <a:t> </a:t>
            </a:r>
            <a:r>
              <a:rPr lang="en-US" b="1" err="1"/>
              <a:t>wymiarami</a:t>
            </a:r>
            <a:r>
              <a:rPr lang="en-US" b="1"/>
              <a:t>, a </a:t>
            </a:r>
            <a:r>
              <a:rPr lang="en-US" b="1" err="1"/>
              <a:t>nawet</a:t>
            </a:r>
            <a:r>
              <a:rPr lang="en-US" b="1"/>
              <a:t> </a:t>
            </a:r>
            <a:r>
              <a:rPr lang="en-US" b="1" err="1"/>
              <a:t>konkretne</a:t>
            </a:r>
            <a:r>
              <a:rPr lang="en-US" b="1"/>
              <a:t> </a:t>
            </a:r>
            <a:r>
              <a:rPr lang="en-US" b="1" err="1"/>
              <a:t>wartości</a:t>
            </a:r>
            <a:r>
              <a:rPr lang="en-US" b="1"/>
              <a:t> </a:t>
            </a:r>
            <a:r>
              <a:rPr lang="en-US" b="1" err="1"/>
              <a:t>hiperparametrów</a:t>
            </a:r>
            <a:r>
              <a:rPr lang="en-US" b="1"/>
              <a:t>.</a:t>
            </a:r>
            <a:endParaRPr lang="en-US"/>
          </a:p>
          <a:p>
            <a:pPr marL="158750" indent="0">
              <a:buNone/>
            </a:pPr>
            <a:endParaRPr lang="en-US"/>
          </a:p>
          <a:p>
            <a:pPr marL="158750" indent="0">
              <a:buNone/>
            </a:pPr>
            <a:r>
              <a:rPr lang="en-US" b="1"/>
              <a:t>C) </a:t>
            </a:r>
            <a:r>
              <a:rPr lang="en-US" b="1" err="1"/>
              <a:t>Drogie</a:t>
            </a:r>
            <a:r>
              <a:rPr lang="en-US" b="1"/>
              <a:t> : </a:t>
            </a:r>
            <a:r>
              <a:rPr lang="en-US" b="1" err="1"/>
              <a:t>Pojedyncza</a:t>
            </a:r>
            <a:r>
              <a:rPr lang="en-US" b="1"/>
              <a:t> </a:t>
            </a:r>
            <a:r>
              <a:rPr lang="en-US" b="1" err="1"/>
              <a:t>ocena</a:t>
            </a:r>
            <a:r>
              <a:rPr lang="en-US" b="1"/>
              <a:t> </a:t>
            </a:r>
            <a:r>
              <a:rPr lang="en-US" b="1" err="1"/>
              <a:t>funkcji</a:t>
            </a:r>
            <a:r>
              <a:rPr lang="en-US" b="1"/>
              <a:t> </a:t>
            </a:r>
            <a:r>
              <a:rPr lang="en-US" b="1" err="1"/>
              <a:t>celu</a:t>
            </a:r>
            <a:r>
              <a:rPr lang="en-US" b="1"/>
              <a:t> </a:t>
            </a:r>
            <a:r>
              <a:rPr lang="en-US" b="1" err="1"/>
              <a:t>może</a:t>
            </a:r>
            <a:r>
              <a:rPr lang="en-US" b="1"/>
              <a:t> </a:t>
            </a:r>
            <a:r>
              <a:rPr lang="en-US" b="1" err="1"/>
              <a:t>trwać</a:t>
            </a:r>
            <a:r>
              <a:rPr lang="en-US" b="1"/>
              <a:t> </a:t>
            </a:r>
            <a:r>
              <a:rPr lang="en-US" b="1" err="1"/>
              <a:t>godziny</a:t>
            </a:r>
            <a:r>
              <a:rPr lang="en-US" b="1"/>
              <a:t> </a:t>
            </a:r>
            <a:r>
              <a:rPr lang="en-US" b="1" err="1"/>
              <a:t>lub</a:t>
            </a:r>
            <a:r>
              <a:rPr lang="en-US" b="1"/>
              <a:t> </a:t>
            </a:r>
            <a:r>
              <a:rPr lang="en-US" b="1" err="1"/>
              <a:t>dni</a:t>
            </a:r>
            <a:r>
              <a:rPr lang="en-US" b="1"/>
              <a:t>. </a:t>
            </a:r>
            <a:r>
              <a:rPr lang="en-US" b="1" err="1"/>
              <a:t>Dlatego</a:t>
            </a:r>
            <a:r>
              <a:rPr lang="en-US" b="1"/>
              <a:t> </a:t>
            </a:r>
            <a:r>
              <a:rPr lang="en-US" b="1" err="1"/>
              <a:t>całkowita</a:t>
            </a:r>
            <a:r>
              <a:rPr lang="en-US" b="1"/>
              <a:t> </a:t>
            </a:r>
            <a:r>
              <a:rPr lang="en-US" b="1" err="1"/>
              <a:t>liczba</a:t>
            </a:r>
            <a:r>
              <a:rPr lang="en-US" b="1"/>
              <a:t> </a:t>
            </a:r>
            <a:r>
              <a:rPr lang="en-US" b="1" err="1"/>
              <a:t>możliwych</a:t>
            </a:r>
            <a:r>
              <a:rPr lang="en-US" b="1"/>
              <a:t> </a:t>
            </a:r>
            <a:r>
              <a:rPr lang="en-US" b="1" err="1"/>
              <a:t>ocen</a:t>
            </a:r>
            <a:r>
              <a:rPr lang="en-US" b="1"/>
              <a:t> </a:t>
            </a:r>
            <a:r>
              <a:rPr lang="en-US" b="1" err="1"/>
              <a:t>funkcji</a:t>
            </a:r>
            <a:r>
              <a:rPr lang="en-US" b="1"/>
              <a:t> jest </a:t>
            </a:r>
            <a:r>
              <a:rPr lang="en-US" b="1" err="1"/>
              <a:t>często</a:t>
            </a:r>
            <a:r>
              <a:rPr lang="en-US" b="1"/>
              <a:t> </a:t>
            </a:r>
            <a:r>
              <a:rPr lang="en-US" b="1" err="1"/>
              <a:t>mocno</a:t>
            </a:r>
            <a:r>
              <a:rPr lang="en-US" b="1"/>
              <a:t> </a:t>
            </a:r>
            <a:r>
              <a:rPr lang="en-US" b="1" err="1"/>
              <a:t>ograniczona</a:t>
            </a:r>
            <a:r>
              <a:rPr lang="en-US" b="1"/>
              <a:t>.</a:t>
            </a:r>
            <a:endParaRPr lang="en-US"/>
          </a:p>
          <a:p>
            <a:pPr marL="158750" indent="0">
              <a:buNone/>
            </a:pPr>
            <a:endParaRPr lang="en-US"/>
          </a:p>
          <a:p>
            <a:pPr marL="158750" indent="0">
              <a:buNone/>
            </a:pPr>
            <a:r>
              <a:rPr lang="en-US" b="1"/>
              <a:t>D) </a:t>
            </a:r>
            <a:r>
              <a:rPr lang="en-US" b="1" err="1"/>
              <a:t>Aproksymacje</a:t>
            </a:r>
            <a:r>
              <a:rPr lang="en-US" b="1"/>
              <a:t> o </a:t>
            </a:r>
            <a:r>
              <a:rPr lang="en-US" b="1" err="1"/>
              <a:t>niskiej</a:t>
            </a:r>
            <a:r>
              <a:rPr lang="en-US" b="1"/>
              <a:t> </a:t>
            </a:r>
            <a:r>
              <a:rPr lang="en-US" b="1" err="1"/>
              <a:t>wierności</a:t>
            </a:r>
            <a:r>
              <a:rPr lang="en-US" b="1"/>
              <a:t> : </a:t>
            </a:r>
            <a:r>
              <a:rPr lang="en-US" b="1" err="1"/>
              <a:t>Przybliżenie</a:t>
            </a:r>
            <a:r>
              <a:rPr lang="en-US" b="1"/>
              <a:t> </a:t>
            </a:r>
            <a:r>
              <a:rPr lang="en-US" b="1" err="1"/>
              <a:t>prawdziwej</a:t>
            </a:r>
            <a:r>
              <a:rPr lang="en-US" b="1"/>
              <a:t> </a:t>
            </a:r>
            <a:r>
              <a:rPr lang="en-US" b="1" err="1"/>
              <a:t>wartości</a:t>
            </a:r>
            <a:r>
              <a:rPr lang="en-US" b="1"/>
              <a:t> </a:t>
            </a:r>
            <a:r>
              <a:rPr lang="en-US" b="1" err="1"/>
              <a:t>celu</a:t>
            </a:r>
            <a:r>
              <a:rPr lang="en-US" b="1"/>
              <a:t> </a:t>
            </a:r>
            <a:r>
              <a:rPr lang="en-US" b="1" err="1"/>
              <a:t>przy</a:t>
            </a:r>
            <a:r>
              <a:rPr lang="en-US" b="1"/>
              <a:t> </a:t>
            </a:r>
            <a:r>
              <a:rPr lang="en-US" b="1" err="1"/>
              <a:t>niższych</a:t>
            </a:r>
            <a:r>
              <a:rPr lang="en-US" b="1"/>
              <a:t> </a:t>
            </a:r>
            <a:r>
              <a:rPr lang="en-US" b="1" err="1"/>
              <a:t>kosztach</a:t>
            </a:r>
            <a:r>
              <a:rPr lang="en-US" b="1"/>
              <a:t> </a:t>
            </a:r>
            <a:r>
              <a:rPr lang="en-US" b="1" err="1"/>
              <a:t>może</a:t>
            </a:r>
            <a:r>
              <a:rPr lang="en-US" b="1"/>
              <a:t> </a:t>
            </a:r>
            <a:r>
              <a:rPr lang="en-US" b="1" err="1"/>
              <a:t>być</a:t>
            </a:r>
            <a:r>
              <a:rPr lang="en-US" b="1"/>
              <a:t> </a:t>
            </a:r>
            <a:r>
              <a:rPr lang="en-US" b="1" err="1"/>
              <a:t>często</a:t>
            </a:r>
            <a:r>
              <a:rPr lang="en-US" b="1"/>
              <a:t> </a:t>
            </a:r>
            <a:r>
              <a:rPr lang="en-US" b="1" err="1"/>
              <a:t>uzyskane</a:t>
            </a:r>
            <a:r>
              <a:rPr lang="en-US" b="1"/>
              <a:t>, </a:t>
            </a:r>
            <a:r>
              <a:rPr lang="en-US" b="1" err="1"/>
              <a:t>na</a:t>
            </a:r>
            <a:r>
              <a:rPr lang="en-US" b="1"/>
              <a:t> </a:t>
            </a:r>
            <a:r>
              <a:rPr lang="en-US" b="1" err="1"/>
              <a:t>przykład</a:t>
            </a:r>
            <a:r>
              <a:rPr lang="en-US" b="1"/>
              <a:t> </a:t>
            </a:r>
            <a:r>
              <a:rPr lang="en-US" b="1" err="1"/>
              <a:t>poprzez</a:t>
            </a:r>
            <a:r>
              <a:rPr lang="en-US" b="1"/>
              <a:t> </a:t>
            </a:r>
            <a:r>
              <a:rPr lang="en-US" b="1" err="1"/>
              <a:t>częściową</a:t>
            </a:r>
            <a:r>
              <a:rPr lang="en-US" b="1"/>
              <a:t> </a:t>
            </a:r>
            <a:r>
              <a:rPr lang="en-US" b="1" err="1"/>
              <a:t>ocenę</a:t>
            </a:r>
            <a:r>
              <a:rPr lang="en-US" b="1"/>
              <a:t>.</a:t>
            </a:r>
            <a:endParaRPr lang="en-US"/>
          </a:p>
          <a:p>
            <a:pPr marL="158750" indent="0">
              <a:buNone/>
            </a:pPr>
            <a:endParaRPr lang="en-US"/>
          </a:p>
          <a:p>
            <a:pPr marL="158750" indent="0">
              <a:buNone/>
            </a:pPr>
            <a:r>
              <a:rPr lang="en-US" b="1"/>
              <a:t>E) Niska </a:t>
            </a:r>
            <a:r>
              <a:rPr lang="en-US" b="1" err="1"/>
              <a:t>efektywna</a:t>
            </a:r>
            <a:r>
              <a:rPr lang="en-US" b="1"/>
              <a:t> </a:t>
            </a:r>
            <a:r>
              <a:rPr lang="en-US" b="1" err="1"/>
              <a:t>wymiarowość</a:t>
            </a:r>
            <a:r>
              <a:rPr lang="en-US" b="1"/>
              <a:t>: </a:t>
            </a:r>
            <a:r>
              <a:rPr lang="en-US" b="1" err="1"/>
              <a:t>Przestrzeń</a:t>
            </a:r>
            <a:r>
              <a:rPr lang="en-US" b="1"/>
              <a:t> </a:t>
            </a:r>
            <a:r>
              <a:rPr lang="en-US" b="1" err="1"/>
              <a:t>funkcji</a:t>
            </a:r>
            <a:r>
              <a:rPr lang="en-US" b="1"/>
              <a:t> </a:t>
            </a:r>
            <a:r>
              <a:rPr lang="en-US" b="1" err="1"/>
              <a:t>celu</a:t>
            </a:r>
            <a:r>
              <a:rPr lang="en-US" b="1"/>
              <a:t> </a:t>
            </a:r>
            <a:r>
              <a:rPr lang="en-US" b="1" err="1"/>
              <a:t>może</a:t>
            </a:r>
            <a:r>
              <a:rPr lang="en-US" b="1"/>
              <a:t> </a:t>
            </a:r>
            <a:r>
              <a:rPr lang="en-US" b="1" err="1"/>
              <a:t>być</a:t>
            </a:r>
            <a:r>
              <a:rPr lang="en-US" b="1"/>
              <a:t> </a:t>
            </a:r>
            <a:r>
              <a:rPr lang="en-US" b="1" err="1"/>
              <a:t>zwykle</a:t>
            </a:r>
            <a:r>
              <a:rPr lang="en-US" b="1"/>
              <a:t> </a:t>
            </a:r>
            <a:r>
              <a:rPr lang="en-US" b="1" err="1"/>
              <a:t>dobrze</a:t>
            </a:r>
            <a:r>
              <a:rPr lang="en-US" b="1"/>
              <a:t> </a:t>
            </a:r>
            <a:r>
              <a:rPr lang="en-US" b="1" err="1"/>
              <a:t>przybliżona</a:t>
            </a:r>
            <a:r>
              <a:rPr lang="en-US" b="1"/>
              <a:t> </a:t>
            </a:r>
            <a:r>
              <a:rPr lang="en-US" b="1" err="1"/>
              <a:t>przez</a:t>
            </a:r>
            <a:r>
              <a:rPr lang="en-US" b="1"/>
              <a:t> </a:t>
            </a:r>
            <a:r>
              <a:rPr lang="en-US" b="1" err="1"/>
              <a:t>funkcję</a:t>
            </a:r>
            <a:r>
              <a:rPr lang="en-US" b="1"/>
              <a:t> </a:t>
            </a:r>
            <a:r>
              <a:rPr lang="en-US" b="1" err="1"/>
              <a:t>małego</a:t>
            </a:r>
            <a:r>
              <a:rPr lang="en-US" b="1"/>
              <a:t> </a:t>
            </a:r>
            <a:r>
              <a:rPr lang="en-US" b="1" err="1"/>
              <a:t>podzbioru</a:t>
            </a:r>
            <a:r>
              <a:rPr lang="en-US" b="1"/>
              <a:t> </a:t>
            </a:r>
            <a:r>
              <a:rPr lang="en-US" b="1" err="1"/>
              <a:t>wszystkich</a:t>
            </a:r>
            <a:r>
              <a:rPr lang="en-US" b="1"/>
              <a:t> </a:t>
            </a:r>
            <a:r>
              <a:rPr lang="en-US" b="1" err="1"/>
              <a:t>wymiarów</a:t>
            </a:r>
            <a:r>
              <a:rPr lang="en-US" b="1"/>
              <a:t>.</a:t>
            </a:r>
            <a:endParaRPr lang="en-US"/>
          </a:p>
          <a:p>
            <a:pPr marL="158750" indent="0">
              <a:buNone/>
            </a:pPr>
            <a:endParaRPr lang="en-US"/>
          </a:p>
        </p:txBody>
      </p:sp>
    </p:spTree>
    <p:extLst>
      <p:ext uri="{BB962C8B-B14F-4D97-AF65-F5344CB8AC3E}">
        <p14:creationId xmlns:p14="http://schemas.microsoft.com/office/powerpoint/2010/main" val="18721049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pl-PL" b="1" err="1"/>
              <a:t>Prostota</a:t>
            </a:r>
            <a:r>
              <a:rPr lang="pl-PL" b="1"/>
              <a:t> </a:t>
            </a:r>
            <a:r>
              <a:rPr lang="pl-PL" b="1" err="1"/>
              <a:t>algorytmu</a:t>
            </a:r>
            <a:r>
              <a:rPr lang="pl-PL" b="1"/>
              <a:t> </a:t>
            </a:r>
            <a:r>
              <a:rPr lang="pl-PL" b="1" err="1"/>
              <a:t>optymalizacyjnego</a:t>
            </a:r>
            <a:r>
              <a:rPr lang="pl-PL" b="1"/>
              <a:t> (</a:t>
            </a:r>
            <a:r>
              <a:rPr lang="pl-PL" b="1" err="1"/>
              <a:t>tzn</a:t>
            </a:r>
            <a:r>
              <a:rPr lang="pl-PL" b="1"/>
              <a:t>. jak </a:t>
            </a:r>
            <a:r>
              <a:rPr lang="pl-PL" b="1" err="1"/>
              <a:t>trudne</a:t>
            </a:r>
            <a:r>
              <a:rPr lang="pl-PL" b="1"/>
              <a:t> </a:t>
            </a:r>
            <a:r>
              <a:rPr lang="pl-PL" b="1" err="1"/>
              <a:t>są</a:t>
            </a:r>
            <a:r>
              <a:rPr lang="pl-PL" b="1"/>
              <a:t> </a:t>
            </a:r>
            <a:r>
              <a:rPr lang="pl-PL" b="1" err="1"/>
              <a:t>jego</a:t>
            </a:r>
            <a:r>
              <a:rPr lang="pl-PL" b="1"/>
              <a:t> </a:t>
            </a:r>
            <a:r>
              <a:rPr lang="pl-PL" b="1" err="1"/>
              <a:t>modyfikacje</a:t>
            </a:r>
            <a:r>
              <a:rPr lang="pl-PL" b="1"/>
              <a:t> </a:t>
            </a:r>
            <a:r>
              <a:rPr lang="pl-PL" b="1" err="1"/>
              <a:t>i</a:t>
            </a:r>
            <a:r>
              <a:rPr lang="pl-PL" b="1"/>
              <a:t> </a:t>
            </a:r>
            <a:r>
              <a:rPr lang="pl-PL" b="1" err="1"/>
              <a:t>rozszerzenia</a:t>
            </a:r>
            <a:r>
              <a:rPr lang="pl-PL" b="1"/>
              <a:t> </a:t>
            </a:r>
            <a:r>
              <a:rPr lang="pl-PL" b="1" err="1"/>
              <a:t>oraz</a:t>
            </a:r>
            <a:r>
              <a:rPr lang="pl-PL" b="1"/>
              <a:t> </a:t>
            </a:r>
            <a:r>
              <a:rPr lang="pl-PL" b="1" err="1"/>
              <a:t>na</a:t>
            </a:r>
            <a:r>
              <a:rPr lang="pl-PL" b="1"/>
              <a:t> jak </a:t>
            </a:r>
            <a:r>
              <a:rPr lang="pl-PL" b="1" err="1"/>
              <a:t>wielu</a:t>
            </a:r>
            <a:r>
              <a:rPr lang="pl-PL" b="1"/>
              <a:t> </a:t>
            </a:r>
            <a:r>
              <a:rPr lang="pl-PL" b="1" err="1"/>
              <a:t>zależnościach</a:t>
            </a:r>
            <a:r>
              <a:rPr lang="pl-PL" b="1"/>
              <a:t> </a:t>
            </a:r>
            <a:r>
              <a:rPr lang="pl-PL" b="1" err="1"/>
              <a:t>opiera</a:t>
            </a:r>
            <a:r>
              <a:rPr lang="pl-PL" b="1"/>
              <a:t> </a:t>
            </a:r>
            <a:r>
              <a:rPr lang="pl-PL" b="1" err="1"/>
              <a:t>się</a:t>
            </a:r>
            <a:r>
              <a:rPr lang="pl-PL" b="1"/>
              <a:t> system) w </a:t>
            </a:r>
            <a:r>
              <a:rPr lang="pl-PL" b="1" err="1"/>
              <a:t>znacznym</a:t>
            </a:r>
            <a:r>
              <a:rPr lang="pl-PL" b="1"/>
              <a:t> </a:t>
            </a:r>
            <a:r>
              <a:rPr lang="pl-PL" b="1" err="1"/>
              <a:t>stopniu</a:t>
            </a:r>
            <a:r>
              <a:rPr lang="pl-PL" b="1"/>
              <a:t> </a:t>
            </a:r>
            <a:r>
              <a:rPr lang="pl-PL" b="1" err="1"/>
              <a:t>wpływa</a:t>
            </a:r>
            <a:r>
              <a:rPr lang="pl-PL" b="1"/>
              <a:t> </a:t>
            </a:r>
            <a:r>
              <a:rPr lang="pl-PL" b="1" err="1"/>
              <a:t>na</a:t>
            </a:r>
            <a:r>
              <a:rPr lang="pl-PL" b="1"/>
              <a:t> </a:t>
            </a:r>
            <a:r>
              <a:rPr lang="pl-PL" b="1" err="1"/>
              <a:t>jego</a:t>
            </a:r>
            <a:r>
              <a:rPr lang="pl-PL" b="1"/>
              <a:t> </a:t>
            </a:r>
            <a:r>
              <a:rPr lang="pl-PL" b="1" err="1"/>
              <a:t>przyjęcie</a:t>
            </a:r>
            <a:r>
              <a:rPr lang="pl-PL" b="1"/>
              <a:t> w </a:t>
            </a:r>
            <a:r>
              <a:rPr lang="pl-PL" b="1" err="1"/>
              <a:t>praktyce</a:t>
            </a:r>
            <a:r>
              <a:rPr lang="pl-PL" b="1"/>
              <a:t>. </a:t>
            </a:r>
          </a:p>
          <a:p>
            <a:pPr>
              <a:buNone/>
            </a:pPr>
            <a:endParaRPr lang="pl-PL" b="1"/>
          </a:p>
          <a:p>
            <a:pPr>
              <a:buNone/>
            </a:pPr>
            <a:r>
              <a:rPr lang="pl-PL" b="1"/>
              <a:t>Na </a:t>
            </a:r>
            <a:r>
              <a:rPr lang="pl-PL" b="1" err="1"/>
              <a:t>przykład</a:t>
            </a:r>
            <a:r>
              <a:rPr lang="pl-PL" b="1"/>
              <a:t> </a:t>
            </a:r>
            <a:r>
              <a:rPr lang="pl-PL" b="1" err="1"/>
              <a:t>wyszukiwanie</a:t>
            </a:r>
            <a:r>
              <a:rPr lang="pl-PL" b="1"/>
              <a:t> </a:t>
            </a:r>
            <a:r>
              <a:rPr lang="pl-PL" b="1" err="1"/>
              <a:t>losowe</a:t>
            </a:r>
            <a:r>
              <a:rPr lang="pl-PL" b="1"/>
              <a:t> (RS) </a:t>
            </a:r>
            <a:r>
              <a:rPr lang="pl-PL" b="1" err="1"/>
              <a:t>nadal</a:t>
            </a:r>
            <a:r>
              <a:rPr lang="pl-PL" b="1"/>
              <a:t> </a:t>
            </a:r>
            <a:r>
              <a:rPr lang="pl-PL" b="1" err="1"/>
              <a:t>cieszy</a:t>
            </a:r>
            <a:r>
              <a:rPr lang="pl-PL" b="1"/>
              <a:t> </a:t>
            </a:r>
            <a:r>
              <a:rPr lang="pl-PL" b="1" err="1"/>
              <a:t>się</a:t>
            </a:r>
            <a:r>
              <a:rPr lang="pl-PL" b="1"/>
              <a:t> </a:t>
            </a:r>
            <a:r>
              <a:rPr lang="pl-PL" b="1" err="1"/>
              <a:t>dużą</a:t>
            </a:r>
            <a:r>
              <a:rPr lang="pl-PL" b="1"/>
              <a:t> </a:t>
            </a:r>
            <a:r>
              <a:rPr lang="pl-PL" b="1" err="1"/>
              <a:t>popularnością</a:t>
            </a:r>
            <a:r>
              <a:rPr lang="pl-PL" b="1"/>
              <a:t>, </a:t>
            </a:r>
            <a:r>
              <a:rPr lang="pl-PL" b="1" err="1"/>
              <a:t>ponieważ</a:t>
            </a:r>
            <a:r>
              <a:rPr lang="pl-PL" b="1"/>
              <a:t> jest </a:t>
            </a:r>
            <a:r>
              <a:rPr lang="pl-PL" b="1" err="1"/>
              <a:t>niezwykle</a:t>
            </a:r>
            <a:r>
              <a:rPr lang="pl-PL" b="1"/>
              <a:t> </a:t>
            </a:r>
            <a:r>
              <a:rPr lang="pl-PL" b="1" err="1"/>
              <a:t>proste</a:t>
            </a:r>
            <a:r>
              <a:rPr lang="pl-PL" b="1"/>
              <a:t> w </a:t>
            </a:r>
            <a:r>
              <a:rPr lang="pl-PL" b="1" err="1"/>
              <a:t>implementacji</a:t>
            </a:r>
            <a:r>
              <a:rPr lang="pl-PL" b="1"/>
              <a:t> </a:t>
            </a:r>
            <a:r>
              <a:rPr lang="pl-PL" b="1" err="1"/>
              <a:t>i</a:t>
            </a:r>
            <a:r>
              <a:rPr lang="pl-PL" b="1"/>
              <a:t> </a:t>
            </a:r>
            <a:r>
              <a:rPr lang="pl-PL" b="1" err="1"/>
              <a:t>paralelizacji</a:t>
            </a:r>
            <a:r>
              <a:rPr lang="pl-PL" b="1"/>
              <a:t>, </a:t>
            </a:r>
            <a:r>
              <a:rPr lang="pl-PL" b="1" err="1"/>
              <a:t>nie</a:t>
            </a:r>
            <a:r>
              <a:rPr lang="pl-PL" b="1"/>
              <a:t> ma </a:t>
            </a:r>
            <a:r>
              <a:rPr lang="pl-PL" b="1" err="1"/>
              <a:t>prawie</a:t>
            </a:r>
            <a:r>
              <a:rPr lang="pl-PL" b="1"/>
              <a:t> </a:t>
            </a:r>
            <a:r>
              <a:rPr lang="pl-PL" b="1" err="1"/>
              <a:t>żadnego</a:t>
            </a:r>
            <a:r>
              <a:rPr lang="pl-PL" b="1"/>
              <a:t> </a:t>
            </a:r>
            <a:r>
              <a:rPr lang="pl-PL" b="1" err="1"/>
              <a:t>narzutu</a:t>
            </a:r>
            <a:r>
              <a:rPr lang="pl-PL" b="1"/>
              <a:t> </a:t>
            </a:r>
            <a:r>
              <a:rPr lang="pl-PL" b="1" err="1"/>
              <a:t>i</a:t>
            </a:r>
            <a:r>
              <a:rPr lang="pl-PL" b="1"/>
              <a:t> jest w </a:t>
            </a:r>
            <a:r>
              <a:rPr lang="pl-PL" b="1" err="1"/>
              <a:t>stanie</a:t>
            </a:r>
            <a:r>
              <a:rPr lang="pl-PL" b="1"/>
              <a:t> </a:t>
            </a:r>
            <a:r>
              <a:rPr lang="pl-PL" b="1" err="1"/>
              <a:t>wykorzystać</a:t>
            </a:r>
            <a:r>
              <a:rPr lang="pl-PL" b="1"/>
              <a:t> </a:t>
            </a:r>
            <a:r>
              <a:rPr lang="pl-PL" b="1" err="1"/>
              <a:t>wspomnianą</a:t>
            </a:r>
            <a:r>
              <a:rPr lang="pl-PL" b="1"/>
              <a:t> </a:t>
            </a:r>
            <a:r>
              <a:rPr lang="pl-PL" b="1" err="1"/>
              <a:t>niską</a:t>
            </a:r>
            <a:r>
              <a:rPr lang="pl-PL" b="1"/>
              <a:t> </a:t>
            </a:r>
            <a:r>
              <a:rPr lang="pl-PL" b="1" err="1"/>
              <a:t>efektywną</a:t>
            </a:r>
            <a:r>
              <a:rPr lang="pl-PL" b="1"/>
              <a:t> </a:t>
            </a:r>
            <a:r>
              <a:rPr lang="pl-PL" b="1" err="1"/>
              <a:t>wymiarowość</a:t>
            </a:r>
            <a:r>
              <a:rPr lang="pl-PL" b="1"/>
              <a:t>.  </a:t>
            </a:r>
          </a:p>
          <a:p>
            <a:pPr>
              <a:buNone/>
            </a:pPr>
            <a:r>
              <a:rPr lang="pl-PL" b="1"/>
              <a:t> </a:t>
            </a:r>
          </a:p>
          <a:p>
            <a:pPr marL="0" indent="0">
              <a:buNone/>
            </a:pPr>
            <a:r>
              <a:rPr lang="pl-PL" b="1"/>
              <a:t>Na </a:t>
            </a:r>
            <a:r>
              <a:rPr lang="pl-PL" b="1" err="1"/>
              <a:t>przykład</a:t>
            </a:r>
            <a:r>
              <a:rPr lang="pl-PL" b="1"/>
              <a:t>, </a:t>
            </a:r>
            <a:r>
              <a:rPr lang="pl-PL" b="1" err="1"/>
              <a:t>wiele</a:t>
            </a:r>
            <a:r>
              <a:rPr lang="pl-PL" b="1"/>
              <a:t> </a:t>
            </a:r>
            <a:r>
              <a:rPr lang="pl-PL" b="1" err="1"/>
              <a:t>algorytmów</a:t>
            </a:r>
            <a:r>
              <a:rPr lang="pl-PL" b="1"/>
              <a:t> </a:t>
            </a:r>
            <a:r>
              <a:rPr lang="pl-PL" b="1" err="1"/>
              <a:t>wielorakich</a:t>
            </a:r>
            <a:r>
              <a:rPr lang="pl-PL" b="1"/>
              <a:t> jest </a:t>
            </a:r>
            <a:r>
              <a:rPr lang="pl-PL" b="1" err="1"/>
              <a:t>rozszerzeniami</a:t>
            </a:r>
            <a:r>
              <a:rPr lang="pl-PL" b="1"/>
              <a:t> </a:t>
            </a:r>
            <a:r>
              <a:rPr lang="pl-PL" b="1" err="1"/>
              <a:t>i</a:t>
            </a:r>
            <a:r>
              <a:rPr lang="pl-PL" b="1"/>
              <a:t> </a:t>
            </a:r>
            <a:r>
              <a:rPr lang="pl-PL" b="1" err="1"/>
              <a:t>dalszymi</a:t>
            </a:r>
            <a:r>
              <a:rPr lang="pl-PL" b="1"/>
              <a:t> </a:t>
            </a:r>
            <a:r>
              <a:rPr lang="pl-PL" b="1" err="1"/>
              <a:t>rozwinięciami</a:t>
            </a:r>
            <a:r>
              <a:rPr lang="pl-PL" b="1"/>
              <a:t> </a:t>
            </a:r>
            <a:r>
              <a:rPr lang="pl-PL"/>
              <a:t>Hyperband (</a:t>
            </a:r>
            <a:r>
              <a:rPr lang="pl-PL" b="1"/>
              <a:t>HB), </a:t>
            </a:r>
            <a:r>
              <a:rPr lang="pl-PL" b="1" err="1"/>
              <a:t>które</a:t>
            </a:r>
            <a:r>
              <a:rPr lang="pl-PL" b="1"/>
              <a:t> </a:t>
            </a:r>
            <a:r>
              <a:rPr lang="pl-PL" b="1" err="1"/>
              <a:t>przyjmują</a:t>
            </a:r>
            <a:r>
              <a:rPr lang="pl-PL" b="1"/>
              <a:t> za </a:t>
            </a:r>
            <a:r>
              <a:rPr lang="pl-PL" b="1" err="1"/>
              <a:t>pewnik</a:t>
            </a:r>
            <a:r>
              <a:rPr lang="pl-PL" b="1"/>
              <a:t> </a:t>
            </a:r>
            <a:r>
              <a:rPr lang="pl-PL" b="1" err="1"/>
              <a:t>ustalony</a:t>
            </a:r>
            <a:r>
              <a:rPr lang="pl-PL" b="1"/>
              <a:t> </a:t>
            </a:r>
            <a:r>
              <a:rPr lang="pl-PL" b="1" err="1"/>
              <a:t>harmonogram</a:t>
            </a:r>
            <a:r>
              <a:rPr lang="pl-PL" b="1"/>
              <a:t> </a:t>
            </a:r>
            <a:r>
              <a:rPr lang="pl-PL" b="1" err="1"/>
              <a:t>sukcesywnego</a:t>
            </a:r>
            <a:r>
              <a:rPr lang="pl-PL" b="1"/>
              <a:t> </a:t>
            </a:r>
            <a:r>
              <a:rPr lang="pl-PL" b="1" err="1"/>
              <a:t>przepoławiania</a:t>
            </a:r>
            <a:r>
              <a:rPr lang="pl-PL" b="1"/>
              <a:t> (SH).</a:t>
            </a:r>
          </a:p>
        </p:txBody>
      </p:sp>
    </p:spTree>
    <p:extLst>
      <p:ext uri="{BB962C8B-B14F-4D97-AF65-F5344CB8AC3E}">
        <p14:creationId xmlns:p14="http://schemas.microsoft.com/office/powerpoint/2010/main" val="35114997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endParaRPr lang="pl-PL" b="1"/>
          </a:p>
          <a:p>
            <a:pPr>
              <a:buAutoNum type="arabicParenR"/>
            </a:pPr>
            <a:r>
              <a:rPr lang="pl-PL" b="1" err="1"/>
              <a:t>Formalizujemy</a:t>
            </a:r>
            <a:r>
              <a:rPr lang="pl-PL" b="1"/>
              <a:t> </a:t>
            </a:r>
            <a:r>
              <a:rPr lang="pl-PL" b="1" err="1"/>
              <a:t>przestrzeń</a:t>
            </a:r>
            <a:r>
              <a:rPr lang="pl-PL" b="1"/>
              <a:t> </a:t>
            </a:r>
            <a:r>
              <a:rPr lang="pl-PL" b="1" err="1"/>
              <a:t>projektową</a:t>
            </a:r>
            <a:r>
              <a:rPr lang="pl-PL" b="1"/>
              <a:t> </a:t>
            </a:r>
            <a:r>
              <a:rPr lang="pl-PL" b="1" err="1"/>
              <a:t>algorytmów</a:t>
            </a:r>
            <a:r>
              <a:rPr lang="pl-PL" b="1"/>
              <a:t> MF-HPO </a:t>
            </a:r>
            <a:r>
              <a:rPr lang="pl-PL" b="1" err="1"/>
              <a:t>i</a:t>
            </a:r>
            <a:r>
              <a:rPr lang="pl-PL" b="1"/>
              <a:t> </a:t>
            </a:r>
            <a:r>
              <a:rPr lang="pl-PL" b="1" err="1"/>
              <a:t>pokazujemy</a:t>
            </a:r>
            <a:r>
              <a:rPr lang="pl-PL" b="1"/>
              <a:t>, </a:t>
            </a:r>
            <a:r>
              <a:rPr lang="pl-PL" b="1" err="1"/>
              <a:t>że</a:t>
            </a:r>
            <a:r>
              <a:rPr lang="pl-PL" b="1"/>
              <a:t> </a:t>
            </a:r>
            <a:r>
              <a:rPr lang="pl-PL" b="1" err="1"/>
              <a:t>ustalone</a:t>
            </a:r>
            <a:r>
              <a:rPr lang="pl-PL" b="1"/>
              <a:t> </a:t>
            </a:r>
            <a:r>
              <a:rPr lang="pl-PL" b="1" err="1"/>
              <a:t>algorytmy</a:t>
            </a:r>
            <a:r>
              <a:rPr lang="pl-PL" b="1"/>
              <a:t> MF-HPO </a:t>
            </a:r>
            <a:r>
              <a:rPr lang="pl-PL" b="1" err="1"/>
              <a:t>reprezentują</a:t>
            </a:r>
            <a:r>
              <a:rPr lang="pl-PL" b="1"/>
              <a:t> </a:t>
            </a:r>
            <a:r>
              <a:rPr lang="pl-PL" b="1" err="1"/>
              <a:t>instancje</a:t>
            </a:r>
            <a:r>
              <a:rPr lang="pl-PL" b="1"/>
              <a:t> w </a:t>
            </a:r>
            <a:r>
              <a:rPr lang="pl-PL" b="1" err="1"/>
              <a:t>tej</a:t>
            </a:r>
            <a:r>
              <a:rPr lang="pl-PL" b="1"/>
              <a:t> </a:t>
            </a:r>
            <a:r>
              <a:rPr lang="pl-PL" b="1" err="1"/>
              <a:t>przestrzeni</a:t>
            </a:r>
            <a:r>
              <a:rPr lang="pl-PL" b="1"/>
              <a:t>.</a:t>
            </a:r>
          </a:p>
          <a:p>
            <a:pPr>
              <a:buNone/>
            </a:pPr>
            <a:r>
              <a:rPr lang="pl-PL" b="1"/>
              <a:t> </a:t>
            </a:r>
          </a:p>
          <a:p>
            <a:pPr>
              <a:buNone/>
            </a:pPr>
            <a:r>
              <a:rPr lang="pl-PL" b="1"/>
              <a:t>2)   Na </a:t>
            </a:r>
            <a:r>
              <a:rPr lang="pl-PL" b="1" err="1"/>
              <a:t>podstawie</a:t>
            </a:r>
            <a:r>
              <a:rPr lang="pl-PL" b="1"/>
              <a:t> </a:t>
            </a:r>
            <a:r>
              <a:rPr lang="pl-PL" b="1" err="1"/>
              <a:t>tej</a:t>
            </a:r>
            <a:r>
              <a:rPr lang="pl-PL" b="1"/>
              <a:t> </a:t>
            </a:r>
            <a:r>
              <a:rPr lang="pl-PL" b="1" err="1"/>
              <a:t>formalizacji</a:t>
            </a:r>
            <a:r>
              <a:rPr lang="pl-PL" b="1"/>
              <a:t> </a:t>
            </a:r>
            <a:r>
              <a:rPr lang="pl-PL" b="1" err="1"/>
              <a:t>przedstawiamy</a:t>
            </a:r>
            <a:r>
              <a:rPr lang="pl-PL" b="1"/>
              <a:t> </a:t>
            </a:r>
            <a:r>
              <a:rPr lang="pl-PL" b="1" err="1"/>
              <a:t>bogaty</a:t>
            </a:r>
            <a:r>
              <a:rPr lang="pl-PL" b="1"/>
              <a:t>, </a:t>
            </a:r>
            <a:r>
              <a:rPr lang="pl-PL" b="1" err="1"/>
              <a:t>konfigurowalny</a:t>
            </a:r>
            <a:r>
              <a:rPr lang="pl-PL" b="1"/>
              <a:t> framework </a:t>
            </a:r>
            <a:r>
              <a:rPr lang="pl-PL" b="1" err="1"/>
              <a:t>dla</a:t>
            </a:r>
            <a:r>
              <a:rPr lang="pl-PL" b="1"/>
              <a:t> </a:t>
            </a:r>
            <a:r>
              <a:rPr lang="pl-PL" b="1" err="1"/>
              <a:t>algorytmów</a:t>
            </a:r>
            <a:r>
              <a:rPr lang="pl-PL" b="1"/>
              <a:t> MF-HPO, </a:t>
            </a:r>
            <a:r>
              <a:rPr lang="pl-PL" b="1" err="1"/>
              <a:t>którego</a:t>
            </a:r>
            <a:r>
              <a:rPr lang="pl-PL" b="1"/>
              <a:t> </a:t>
            </a:r>
            <a:r>
              <a:rPr lang="pl-PL" b="1" err="1"/>
              <a:t>implementację</a:t>
            </a:r>
            <a:r>
              <a:rPr lang="pl-PL" b="1"/>
              <a:t> </a:t>
            </a:r>
            <a:r>
              <a:rPr lang="pl-PL" b="1" err="1"/>
              <a:t>programową</a:t>
            </a:r>
            <a:r>
              <a:rPr lang="pl-PL" b="1"/>
              <a:t> </a:t>
            </a:r>
            <a:r>
              <a:rPr lang="pl-PL" b="1" err="1"/>
              <a:t>nazywamy</a:t>
            </a:r>
            <a:r>
              <a:rPr lang="pl-PL" b="1"/>
              <a:t> surrogate model-assisted HB (</a:t>
            </a:r>
            <a:r>
              <a:rPr lang="pl-PL" b="1" err="1"/>
              <a:t>Smashy</a:t>
            </a:r>
            <a:r>
              <a:rPr lang="pl-PL" b="1"/>
              <a:t>).</a:t>
            </a:r>
          </a:p>
          <a:p>
            <a:pPr>
              <a:buNone/>
            </a:pPr>
            <a:r>
              <a:rPr lang="pl-PL" b="1"/>
              <a:t> </a:t>
            </a:r>
          </a:p>
          <a:p>
            <a:pPr>
              <a:buNone/>
            </a:pPr>
            <a:r>
              <a:rPr lang="pl-PL" b="1"/>
              <a:t>3)  W </a:t>
            </a:r>
            <a:r>
              <a:rPr lang="pl-PL" b="1" err="1"/>
              <a:t>oparciu</a:t>
            </a:r>
            <a:r>
              <a:rPr lang="pl-PL" b="1"/>
              <a:t> o </a:t>
            </a:r>
            <a:r>
              <a:rPr lang="pl-PL" b="1" err="1"/>
              <a:t>formalizację</a:t>
            </a:r>
            <a:r>
              <a:rPr lang="pl-PL" b="1"/>
              <a:t> </a:t>
            </a:r>
            <a:r>
              <a:rPr lang="pl-PL" b="1" err="1"/>
              <a:t>i</a:t>
            </a:r>
            <a:r>
              <a:rPr lang="pl-PL" b="1"/>
              <a:t> </a:t>
            </a:r>
            <a:r>
              <a:rPr lang="pl-PL" b="1" err="1"/>
              <a:t>ramy</a:t>
            </a:r>
            <a:r>
              <a:rPr lang="pl-PL" b="1"/>
              <a:t>, </a:t>
            </a:r>
            <a:r>
              <a:rPr lang="pl-PL" b="1" err="1"/>
              <a:t>stosujemy</a:t>
            </a:r>
            <a:r>
              <a:rPr lang="pl-PL" b="1"/>
              <a:t> </a:t>
            </a:r>
            <a:r>
              <a:rPr lang="pl-PL" b="1" err="1"/>
              <a:t>empiryczne</a:t>
            </a:r>
            <a:r>
              <a:rPr lang="pl-PL" b="1"/>
              <a:t> </a:t>
            </a:r>
            <a:r>
              <a:rPr lang="pl-PL" b="1" err="1"/>
              <a:t>podejście</a:t>
            </a:r>
            <a:r>
              <a:rPr lang="pl-PL" b="1"/>
              <a:t> do </a:t>
            </a:r>
            <a:r>
              <a:rPr lang="pl-PL" b="1" err="1"/>
              <a:t>projektowania</a:t>
            </a:r>
            <a:r>
              <a:rPr lang="pl-PL" b="1"/>
              <a:t> </a:t>
            </a:r>
            <a:r>
              <a:rPr lang="pl-PL" b="1" err="1"/>
              <a:t>algorytmu</a:t>
            </a:r>
            <a:r>
              <a:rPr lang="pl-PL" b="1"/>
              <a:t> MF-HPO </a:t>
            </a:r>
            <a:r>
              <a:rPr lang="pl-PL" b="1" err="1"/>
              <a:t>poprzez</a:t>
            </a:r>
            <a:r>
              <a:rPr lang="pl-PL" b="1"/>
              <a:t> </a:t>
            </a:r>
            <a:r>
              <a:rPr lang="pl-PL" b="1" err="1"/>
              <a:t>optymalizację</a:t>
            </a:r>
            <a:r>
              <a:rPr lang="pl-PL" b="1"/>
              <a:t>, </a:t>
            </a:r>
            <a:r>
              <a:rPr lang="pl-PL" b="1" err="1"/>
              <a:t>biorąc</a:t>
            </a:r>
            <a:r>
              <a:rPr lang="pl-PL" b="1"/>
              <a:t> pod </a:t>
            </a:r>
            <a:r>
              <a:rPr lang="pl-PL" b="1" err="1"/>
              <a:t>uwagę</a:t>
            </a:r>
            <a:r>
              <a:rPr lang="pl-PL" b="1"/>
              <a:t> </a:t>
            </a:r>
            <a:r>
              <a:rPr lang="pl-PL" b="1" err="1"/>
              <a:t>duży</a:t>
            </a:r>
            <a:r>
              <a:rPr lang="pl-PL" b="1"/>
              <a:t> </a:t>
            </a:r>
            <a:r>
              <a:rPr lang="pl-PL" b="1" err="1"/>
              <a:t>zestaw</a:t>
            </a:r>
            <a:r>
              <a:rPr lang="pl-PL" b="1"/>
              <a:t> </a:t>
            </a:r>
            <a:r>
              <a:rPr lang="pl-PL" b="1" err="1"/>
              <a:t>benchmarków</a:t>
            </a:r>
            <a:r>
              <a:rPr lang="pl-PL" b="1"/>
              <a:t>. Ta </a:t>
            </a:r>
            <a:r>
              <a:rPr lang="pl-PL" b="1" err="1"/>
              <a:t>procedura</a:t>
            </a:r>
            <a:r>
              <a:rPr lang="pl-PL" b="1"/>
              <a:t> </a:t>
            </a:r>
            <a:r>
              <a:rPr lang="pl-PL" b="1" err="1"/>
              <a:t>konfiguracji</a:t>
            </a:r>
            <a:r>
              <a:rPr lang="pl-PL" b="1"/>
              <a:t> </a:t>
            </a:r>
            <a:r>
              <a:rPr lang="pl-PL" b="1" err="1"/>
              <a:t>nie</a:t>
            </a:r>
            <a:r>
              <a:rPr lang="pl-PL" b="1"/>
              <a:t> </a:t>
            </a:r>
            <a:r>
              <a:rPr lang="pl-PL" b="1" err="1"/>
              <a:t>uwzględnia</a:t>
            </a:r>
            <a:r>
              <a:rPr lang="pl-PL" b="1"/>
              <a:t> </a:t>
            </a:r>
            <a:r>
              <a:rPr lang="pl-PL" b="1" err="1"/>
              <a:t>tylko</a:t>
            </a:r>
            <a:r>
              <a:rPr lang="pl-PL" b="1"/>
              <a:t> </a:t>
            </a:r>
            <a:r>
              <a:rPr lang="pl-PL" b="1" err="1"/>
              <a:t>wydajności</a:t>
            </a:r>
            <a:r>
              <a:rPr lang="pl-PL" b="1"/>
              <a:t>, ale </a:t>
            </a:r>
            <a:r>
              <a:rPr lang="pl-PL" b="1" err="1"/>
              <a:t>także</a:t>
            </a:r>
            <a:r>
              <a:rPr lang="pl-PL" b="1"/>
              <a:t> np. </a:t>
            </a:r>
            <a:r>
              <a:rPr lang="pl-PL" b="1" err="1"/>
              <a:t>prostotę</a:t>
            </a:r>
            <a:r>
              <a:rPr lang="pl-PL" b="1"/>
              <a:t> </a:t>
            </a:r>
            <a:r>
              <a:rPr lang="pl-PL" b="1" err="1"/>
              <a:t>projektu</a:t>
            </a:r>
            <a:r>
              <a:rPr lang="pl-PL" b="1"/>
              <a:t>.</a:t>
            </a:r>
          </a:p>
          <a:p>
            <a:pPr>
              <a:buNone/>
            </a:pPr>
            <a:r>
              <a:rPr lang="pl-PL" b="1"/>
              <a:t> </a:t>
            </a:r>
          </a:p>
          <a:p>
            <a:pPr>
              <a:buNone/>
            </a:pPr>
            <a:r>
              <a:rPr lang="pl-PL" b="1"/>
              <a:t>4) </a:t>
            </a:r>
            <a:r>
              <a:rPr lang="pl-PL" b="1" err="1"/>
              <a:t>Ponieważ</a:t>
            </a:r>
            <a:r>
              <a:rPr lang="pl-PL" b="1"/>
              <a:t> w </a:t>
            </a:r>
            <a:r>
              <a:rPr lang="pl-PL" b="1" err="1"/>
              <a:t>ogólności</a:t>
            </a:r>
            <a:r>
              <a:rPr lang="pl-PL" b="1"/>
              <a:t> </a:t>
            </a:r>
            <a:r>
              <a:rPr lang="pl-PL" b="1" err="1"/>
              <a:t>każdy</a:t>
            </a:r>
            <a:r>
              <a:rPr lang="pl-PL" b="1"/>
              <a:t> </a:t>
            </a:r>
            <a:r>
              <a:rPr lang="pl-PL" b="1" err="1"/>
              <a:t>algorytm</a:t>
            </a:r>
            <a:r>
              <a:rPr lang="pl-PL" b="1"/>
              <a:t> HPO </a:t>
            </a:r>
            <a:r>
              <a:rPr lang="pl-PL" b="1" err="1"/>
              <a:t>będzie</a:t>
            </a:r>
            <a:r>
              <a:rPr lang="pl-PL" b="1"/>
              <a:t> </a:t>
            </a:r>
            <a:r>
              <a:rPr lang="pl-PL" b="1" err="1"/>
              <a:t>stosowany</a:t>
            </a:r>
            <a:r>
              <a:rPr lang="pl-PL" b="1"/>
              <a:t> w </a:t>
            </a:r>
            <a:r>
              <a:rPr lang="pl-PL" b="1" err="1"/>
              <a:t>zróżnicowanym</a:t>
            </a:r>
            <a:r>
              <a:rPr lang="pl-PL" b="1"/>
              <a:t> </a:t>
            </a:r>
            <a:r>
              <a:rPr lang="pl-PL" b="1" err="1"/>
              <a:t>zestawie</a:t>
            </a:r>
            <a:r>
              <a:rPr lang="pl-PL" b="1"/>
              <a:t> </a:t>
            </a:r>
            <a:r>
              <a:rPr lang="pl-PL" b="1" err="1"/>
              <a:t>scenariuszy</a:t>
            </a:r>
            <a:r>
              <a:rPr lang="pl-PL" b="1"/>
              <a:t> </a:t>
            </a:r>
            <a:r>
              <a:rPr lang="pl-PL" b="1" err="1"/>
              <a:t>aplikacyjnych</a:t>
            </a:r>
            <a:r>
              <a:rPr lang="pl-PL" b="1"/>
              <a:t>, </a:t>
            </a:r>
            <a:r>
              <a:rPr lang="pl-PL" b="1" err="1"/>
              <a:t>oceniamy</a:t>
            </a:r>
            <a:r>
              <a:rPr lang="pl-PL" b="1"/>
              <a:t> </a:t>
            </a:r>
            <a:r>
              <a:rPr lang="pl-PL" b="1" err="1"/>
              <a:t>wydajność</a:t>
            </a:r>
            <a:r>
              <a:rPr lang="pl-PL" b="1"/>
              <a:t> </a:t>
            </a:r>
            <a:r>
              <a:rPr lang="pl-PL" b="1" err="1"/>
              <a:t>naszego</a:t>
            </a:r>
            <a:r>
              <a:rPr lang="pl-PL" b="1"/>
              <a:t> </a:t>
            </a:r>
            <a:r>
              <a:rPr lang="pl-PL" b="1" err="1"/>
              <a:t>nowo</a:t>
            </a:r>
            <a:r>
              <a:rPr lang="pl-PL" b="1"/>
              <a:t> </a:t>
            </a:r>
            <a:r>
              <a:rPr lang="pl-PL" b="1" err="1"/>
              <a:t>zaprojektowanego</a:t>
            </a:r>
            <a:r>
              <a:rPr lang="pl-PL" b="1"/>
              <a:t> </a:t>
            </a:r>
            <a:r>
              <a:rPr lang="pl-PL" b="1" err="1"/>
              <a:t>algorytmu</a:t>
            </a:r>
            <a:r>
              <a:rPr lang="pl-PL" b="1"/>
              <a:t> </a:t>
            </a:r>
            <a:r>
              <a:rPr lang="pl-PL" b="1" err="1"/>
              <a:t>na</a:t>
            </a:r>
            <a:r>
              <a:rPr lang="pl-PL" b="1"/>
              <a:t> </a:t>
            </a:r>
            <a:r>
              <a:rPr lang="pl-PL" b="1" err="1"/>
              <a:t>reprezentatywnym</a:t>
            </a:r>
            <a:r>
              <a:rPr lang="pl-PL" b="1"/>
              <a:t> </a:t>
            </a:r>
            <a:r>
              <a:rPr lang="pl-PL" b="1" err="1"/>
              <a:t>zestawie</a:t>
            </a:r>
            <a:r>
              <a:rPr lang="pl-PL" b="1"/>
              <a:t> </a:t>
            </a:r>
            <a:r>
              <a:rPr lang="pl-PL" b="1" err="1"/>
              <a:t>problemów</a:t>
            </a:r>
            <a:r>
              <a:rPr lang="pl-PL" b="1"/>
              <a:t>, </a:t>
            </a:r>
            <a:r>
              <a:rPr lang="pl-PL" b="1" err="1"/>
              <a:t>które</a:t>
            </a:r>
            <a:r>
              <a:rPr lang="pl-PL" b="1"/>
              <a:t> </a:t>
            </a:r>
            <a:r>
              <a:rPr lang="pl-PL" b="1" err="1"/>
              <a:t>nie</a:t>
            </a:r>
            <a:r>
              <a:rPr lang="pl-PL" b="1"/>
              <a:t> </a:t>
            </a:r>
            <a:r>
              <a:rPr lang="pl-PL" b="1" err="1"/>
              <a:t>były</a:t>
            </a:r>
            <a:r>
              <a:rPr lang="pl-PL" b="1"/>
              <a:t> </a:t>
            </a:r>
            <a:r>
              <a:rPr lang="pl-PL" b="1" err="1"/>
              <a:t>wcześniej</a:t>
            </a:r>
            <a:r>
              <a:rPr lang="pl-PL" b="1"/>
              <a:t> </a:t>
            </a:r>
            <a:r>
              <a:rPr lang="pl-PL" b="1" err="1"/>
              <a:t>używane</a:t>
            </a:r>
            <a:r>
              <a:rPr lang="pl-PL" b="1"/>
              <a:t> do </a:t>
            </a:r>
            <a:r>
              <a:rPr lang="pl-PL" b="1" err="1"/>
              <a:t>jego</a:t>
            </a:r>
            <a:r>
              <a:rPr lang="pl-PL" b="1"/>
              <a:t> </a:t>
            </a:r>
            <a:r>
              <a:rPr lang="pl-PL" b="1" err="1"/>
              <a:t>konfiguracji</a:t>
            </a:r>
            <a:r>
              <a:rPr lang="pl-PL" b="1"/>
              <a:t> (</a:t>
            </a:r>
            <a:r>
              <a:rPr lang="pl-PL" b="1" err="1"/>
              <a:t>tj</a:t>
            </a:r>
            <a:r>
              <a:rPr lang="pl-PL" b="1"/>
              <a:t>. </a:t>
            </a:r>
            <a:r>
              <a:rPr lang="pl-PL" b="1" err="1"/>
              <a:t>czyste</a:t>
            </a:r>
            <a:r>
              <a:rPr lang="pl-PL" b="1"/>
              <a:t> </a:t>
            </a:r>
            <a:r>
              <a:rPr lang="pl-PL" b="1" err="1"/>
              <a:t>podejście</a:t>
            </a:r>
            <a:r>
              <a:rPr lang="pl-PL" b="1"/>
              <a:t> do </a:t>
            </a:r>
            <a:r>
              <a:rPr lang="pl-PL" b="1" err="1"/>
              <a:t>zbioru</a:t>
            </a:r>
            <a:r>
              <a:rPr lang="pl-PL" b="1"/>
              <a:t> </a:t>
            </a:r>
            <a:r>
              <a:rPr lang="pl-PL" b="1" err="1"/>
              <a:t>testów</a:t>
            </a:r>
            <a:r>
              <a:rPr lang="pl-PL" b="1"/>
              <a:t> </a:t>
            </a:r>
            <a:r>
              <a:rPr lang="pl-PL" b="1" err="1"/>
              <a:t>na</a:t>
            </a:r>
            <a:r>
              <a:rPr lang="pl-PL" b="1"/>
              <a:t> meta-</a:t>
            </a:r>
            <a:r>
              <a:rPr lang="pl-PL" b="1" err="1"/>
              <a:t>poziomie</a:t>
            </a:r>
            <a:r>
              <a:rPr lang="pl-PL" b="1"/>
              <a:t>) </a:t>
            </a:r>
            <a:r>
              <a:rPr lang="pl-PL" b="1" err="1"/>
              <a:t>i</a:t>
            </a:r>
            <a:r>
              <a:rPr lang="pl-PL" b="1"/>
              <a:t> </a:t>
            </a:r>
            <a:r>
              <a:rPr lang="pl-PL" b="1" err="1"/>
              <a:t>porównujemy</a:t>
            </a:r>
            <a:r>
              <a:rPr lang="pl-PL" b="1"/>
              <a:t> je z </a:t>
            </a:r>
            <a:r>
              <a:rPr lang="pl-PL" b="1" err="1"/>
              <a:t>ustalonymi</a:t>
            </a:r>
            <a:r>
              <a:rPr lang="pl-PL" b="1"/>
              <a:t> </a:t>
            </a:r>
            <a:r>
              <a:rPr lang="pl-PL" b="1" err="1"/>
              <a:t>implementacjami</a:t>
            </a:r>
            <a:r>
              <a:rPr lang="pl-PL" b="1"/>
              <a:t> </a:t>
            </a:r>
            <a:r>
              <a:rPr lang="pl-PL" b="1" err="1"/>
              <a:t>metod</a:t>
            </a:r>
            <a:r>
              <a:rPr lang="pl-PL" b="1"/>
              <a:t> HPO.</a:t>
            </a:r>
          </a:p>
          <a:p>
            <a:pPr>
              <a:buNone/>
            </a:pPr>
            <a:r>
              <a:rPr lang="pl-PL" b="1"/>
              <a:t> </a:t>
            </a:r>
          </a:p>
          <a:p>
            <a:pPr>
              <a:buNone/>
            </a:pPr>
            <a:r>
              <a:rPr lang="pl-PL" b="1"/>
              <a:t> 5) Dla </a:t>
            </a:r>
            <a:r>
              <a:rPr lang="pl-PL" b="1" err="1"/>
              <a:t>powstałego</a:t>
            </a:r>
            <a:r>
              <a:rPr lang="pl-PL" b="1"/>
              <a:t> </a:t>
            </a:r>
            <a:r>
              <a:rPr lang="pl-PL" b="1" err="1"/>
              <a:t>systemu</a:t>
            </a:r>
            <a:r>
              <a:rPr lang="pl-PL" b="1"/>
              <a:t> MF-HPO </a:t>
            </a:r>
            <a:r>
              <a:rPr lang="pl-PL" b="1" err="1"/>
              <a:t>systematycznie</a:t>
            </a:r>
            <a:r>
              <a:rPr lang="pl-PL" b="1"/>
              <a:t> </a:t>
            </a:r>
            <a:r>
              <a:rPr lang="pl-PL" b="1" err="1"/>
              <a:t>oceniamy</a:t>
            </a:r>
            <a:r>
              <a:rPr lang="pl-PL" b="1"/>
              <a:t> </a:t>
            </a:r>
            <a:r>
              <a:rPr lang="pl-PL" b="1" err="1"/>
              <a:t>i</a:t>
            </a:r>
            <a:r>
              <a:rPr lang="pl-PL" b="1"/>
              <a:t> </a:t>
            </a:r>
            <a:r>
              <a:rPr lang="pl-PL" b="1" err="1"/>
              <a:t>wyjaśniamy</a:t>
            </a:r>
            <a:r>
              <a:rPr lang="pl-PL" b="1"/>
              <a:t> </a:t>
            </a:r>
            <a:r>
              <a:rPr lang="pl-PL" b="1" err="1"/>
              <a:t>wpływ</a:t>
            </a:r>
            <a:r>
              <a:rPr lang="pl-PL" b="1"/>
              <a:t> </a:t>
            </a:r>
            <a:r>
              <a:rPr lang="pl-PL" b="1" err="1"/>
              <a:t>różnych</a:t>
            </a:r>
            <a:r>
              <a:rPr lang="pl-PL" b="1"/>
              <a:t> </a:t>
            </a:r>
            <a:r>
              <a:rPr lang="pl-PL" b="1" err="1"/>
              <a:t>wyborów</a:t>
            </a:r>
            <a:r>
              <a:rPr lang="pl-PL" b="1"/>
              <a:t> </a:t>
            </a:r>
            <a:r>
              <a:rPr lang="pl-PL" b="1" err="1"/>
              <a:t>projektowych</a:t>
            </a:r>
            <a:r>
              <a:rPr lang="pl-PL" b="1"/>
              <a:t> </a:t>
            </a:r>
            <a:r>
              <a:rPr lang="pl-PL" b="1" err="1"/>
              <a:t>na</a:t>
            </a:r>
            <a:r>
              <a:rPr lang="pl-PL" b="1"/>
              <a:t> </a:t>
            </a:r>
            <a:r>
              <a:rPr lang="pl-PL" b="1" err="1"/>
              <a:t>ogólną</a:t>
            </a:r>
            <a:r>
              <a:rPr lang="pl-PL" b="1"/>
              <a:t> </a:t>
            </a:r>
            <a:r>
              <a:rPr lang="pl-PL" b="1" err="1"/>
              <a:t>wydajność</a:t>
            </a:r>
            <a:r>
              <a:rPr lang="pl-PL" b="1"/>
              <a:t> </a:t>
            </a:r>
            <a:r>
              <a:rPr lang="pl-PL" b="1" err="1"/>
              <a:t>algorytmu</a:t>
            </a:r>
            <a:r>
              <a:rPr lang="pl-PL" b="1"/>
              <a:t>. </a:t>
            </a:r>
            <a:r>
              <a:rPr lang="pl-PL" b="1" err="1"/>
              <a:t>Ponadto</a:t>
            </a:r>
            <a:r>
              <a:rPr lang="pl-PL" b="1"/>
              <a:t>, </a:t>
            </a:r>
            <a:r>
              <a:rPr lang="pl-PL" b="1" err="1"/>
              <a:t>badamy</a:t>
            </a:r>
            <a:r>
              <a:rPr lang="pl-PL" b="1"/>
              <a:t> </a:t>
            </a:r>
            <a:r>
              <a:rPr lang="pl-PL" b="1" err="1"/>
              <a:t>zachowanie</a:t>
            </a:r>
            <a:r>
              <a:rPr lang="pl-PL" b="1"/>
              <a:t> </a:t>
            </a:r>
            <a:r>
              <a:rPr lang="pl-PL" b="1" err="1"/>
              <a:t>algorytmicznych</a:t>
            </a:r>
            <a:r>
              <a:rPr lang="pl-PL" b="1"/>
              <a:t> </a:t>
            </a:r>
            <a:r>
              <a:rPr lang="pl-PL" b="1" err="1"/>
              <a:t>komponentów</a:t>
            </a:r>
            <a:r>
              <a:rPr lang="pl-PL" b="1"/>
              <a:t> </a:t>
            </a:r>
            <a:r>
              <a:rPr lang="pl-PL" b="1" err="1"/>
              <a:t>projektowych</a:t>
            </a:r>
            <a:r>
              <a:rPr lang="pl-PL" b="1"/>
              <a:t> w </a:t>
            </a:r>
            <a:r>
              <a:rPr lang="pl-PL" b="1" err="1"/>
              <a:t>kontekście</a:t>
            </a:r>
            <a:r>
              <a:rPr lang="pl-PL" b="1"/>
              <a:t> </a:t>
            </a:r>
            <a:r>
              <a:rPr lang="pl-PL" b="1" err="1"/>
              <a:t>konkretnych</a:t>
            </a:r>
            <a:r>
              <a:rPr lang="pl-PL" b="1"/>
              <a:t> </a:t>
            </a:r>
            <a:r>
              <a:rPr lang="pl-PL" b="1" err="1"/>
              <a:t>scenariuszy</a:t>
            </a:r>
            <a:r>
              <a:rPr lang="pl-PL" b="1"/>
              <a:t> </a:t>
            </a:r>
            <a:r>
              <a:rPr lang="pl-PL" b="1" err="1"/>
              <a:t>problemowych</a:t>
            </a:r>
            <a:r>
              <a:rPr lang="pl-PL" b="1"/>
              <a:t>; </a:t>
            </a:r>
            <a:r>
              <a:rPr lang="pl-PL" b="1" err="1"/>
              <a:t>tj</a:t>
            </a:r>
            <a:r>
              <a:rPr lang="pl-PL" b="1"/>
              <a:t>. </a:t>
            </a:r>
            <a:r>
              <a:rPr lang="pl-PL" b="1" err="1"/>
              <a:t>badamy</a:t>
            </a:r>
            <a:r>
              <a:rPr lang="pl-PL" b="1"/>
              <a:t>, </a:t>
            </a:r>
            <a:r>
              <a:rPr lang="pl-PL" b="1" err="1"/>
              <a:t>które</a:t>
            </a:r>
            <a:r>
              <a:rPr lang="pl-PL" b="1"/>
              <a:t> </a:t>
            </a:r>
            <a:r>
              <a:rPr lang="pl-PL" b="1" err="1"/>
              <a:t>komponenty</a:t>
            </a:r>
            <a:r>
              <a:rPr lang="pl-PL" b="1"/>
              <a:t> </a:t>
            </a:r>
            <a:r>
              <a:rPr lang="pl-PL" b="1" err="1"/>
              <a:t>algorytmiczne</a:t>
            </a:r>
            <a:r>
              <a:rPr lang="pl-PL" b="1"/>
              <a:t> </a:t>
            </a:r>
            <a:r>
              <a:rPr lang="pl-PL" b="1" err="1"/>
              <a:t>prowadzą</a:t>
            </a:r>
            <a:r>
              <a:rPr lang="pl-PL" b="1"/>
              <a:t> do </a:t>
            </a:r>
            <a:r>
              <a:rPr lang="pl-PL" b="1" err="1"/>
              <a:t>poprawy</a:t>
            </a:r>
            <a:r>
              <a:rPr lang="pl-PL" b="1"/>
              <a:t> </a:t>
            </a:r>
            <a:r>
              <a:rPr lang="pl-PL" b="1" err="1"/>
              <a:t>wydajności</a:t>
            </a:r>
            <a:r>
              <a:rPr lang="pl-PL" b="1"/>
              <a:t> </a:t>
            </a:r>
            <a:r>
              <a:rPr lang="pl-PL" b="1" err="1"/>
              <a:t>dla</a:t>
            </a:r>
            <a:r>
              <a:rPr lang="pl-PL" b="1"/>
              <a:t> </a:t>
            </a:r>
            <a:r>
              <a:rPr lang="pl-PL" b="1" err="1"/>
              <a:t>prostego</a:t>
            </a:r>
            <a:r>
              <a:rPr lang="pl-PL" b="1"/>
              <a:t> HPO z </a:t>
            </a:r>
            <a:r>
              <a:rPr lang="pl-PL" b="1" err="1"/>
              <a:t>numerycznymi</a:t>
            </a:r>
            <a:r>
              <a:rPr lang="pl-PL" b="1"/>
              <a:t> </a:t>
            </a:r>
            <a:r>
              <a:rPr lang="pl-PL" b="1" err="1"/>
              <a:t>hiperparametrami</a:t>
            </a:r>
            <a:r>
              <a:rPr lang="pl-PL" b="1"/>
              <a:t>, </a:t>
            </a:r>
            <a:r>
              <a:rPr lang="pl-PL" b="1" err="1"/>
              <a:t>konfiguracją</a:t>
            </a:r>
            <a:r>
              <a:rPr lang="pl-PL" b="1"/>
              <a:t> </a:t>
            </a:r>
            <a:r>
              <a:rPr lang="pl-PL" b="1" err="1"/>
              <a:t>rurociągu</a:t>
            </a:r>
            <a:r>
              <a:rPr lang="pl-PL" b="1"/>
              <a:t> </a:t>
            </a:r>
            <a:r>
              <a:rPr lang="pl-PL" b="1" err="1"/>
              <a:t>AutoML</a:t>
            </a:r>
            <a:r>
              <a:rPr lang="pl-PL" b="1"/>
              <a:t> </a:t>
            </a:r>
            <a:r>
              <a:rPr lang="pl-PL" b="1" err="1"/>
              <a:t>i</a:t>
            </a:r>
            <a:r>
              <a:rPr lang="pl-PL" b="1"/>
              <a:t> </a:t>
            </a:r>
            <a:r>
              <a:rPr lang="pl-PL" b="1" err="1"/>
              <a:t>wyszukiwaniem</a:t>
            </a:r>
            <a:r>
              <a:rPr lang="pl-PL" b="1"/>
              <a:t> </a:t>
            </a:r>
            <a:r>
              <a:rPr lang="pl-PL" b="1" err="1"/>
              <a:t>architektury</a:t>
            </a:r>
            <a:r>
              <a:rPr lang="pl-PL" b="1"/>
              <a:t> </a:t>
            </a:r>
            <a:r>
              <a:rPr lang="pl-PL" b="1" err="1"/>
              <a:t>neuronowej</a:t>
            </a:r>
            <a:r>
              <a:rPr lang="pl-PL" b="1"/>
              <a:t>.</a:t>
            </a:r>
          </a:p>
        </p:txBody>
      </p:sp>
    </p:spTree>
    <p:extLst>
      <p:ext uri="{BB962C8B-B14F-4D97-AF65-F5344CB8AC3E}">
        <p14:creationId xmlns:p14="http://schemas.microsoft.com/office/powerpoint/2010/main" val="819832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040075" y="1807225"/>
            <a:ext cx="4084500" cy="19236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Clr>
                <a:srgbClr val="191919"/>
              </a:buClr>
              <a:buSzPts val="5200"/>
              <a:buNone/>
              <a:defRPr sz="4400" b="1"/>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040075" y="3900750"/>
            <a:ext cx="4553400" cy="564000"/>
          </a:xfrm>
          <a:prstGeom prst="rect">
            <a:avLst/>
          </a:prstGeom>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148375" y="148500"/>
            <a:ext cx="8869500" cy="4846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710750" y="3380025"/>
            <a:ext cx="18051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5" name="Google Shape;85;p18"/>
          <p:cNvSpPr txBox="1">
            <a:spLocks noGrp="1"/>
          </p:cNvSpPr>
          <p:nvPr>
            <p:ph type="subTitle" idx="1"/>
          </p:nvPr>
        </p:nvSpPr>
        <p:spPr>
          <a:xfrm>
            <a:off x="710750" y="3785547"/>
            <a:ext cx="3465900" cy="77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6" name="Google Shape;86;p18"/>
          <p:cNvSpPr txBox="1">
            <a:spLocks noGrp="1"/>
          </p:cNvSpPr>
          <p:nvPr>
            <p:ph type="title" idx="2"/>
          </p:nvPr>
        </p:nvSpPr>
        <p:spPr>
          <a:xfrm>
            <a:off x="710750" y="1223125"/>
            <a:ext cx="18051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7" name="Google Shape;87;p18"/>
          <p:cNvSpPr txBox="1">
            <a:spLocks noGrp="1"/>
          </p:cNvSpPr>
          <p:nvPr>
            <p:ph type="subTitle" idx="3"/>
          </p:nvPr>
        </p:nvSpPr>
        <p:spPr>
          <a:xfrm>
            <a:off x="710750" y="1627900"/>
            <a:ext cx="3465900" cy="77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 name="Google Shape;88;p18"/>
          <p:cNvSpPr txBox="1">
            <a:spLocks noGrp="1"/>
          </p:cNvSpPr>
          <p:nvPr>
            <p:ph type="title" idx="4"/>
          </p:nvPr>
        </p:nvSpPr>
        <p:spPr>
          <a:xfrm>
            <a:off x="710750" y="2301213"/>
            <a:ext cx="18051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9" name="Google Shape;89;p18"/>
          <p:cNvSpPr txBox="1">
            <a:spLocks noGrp="1"/>
          </p:cNvSpPr>
          <p:nvPr>
            <p:ph type="subTitle" idx="5"/>
          </p:nvPr>
        </p:nvSpPr>
        <p:spPr>
          <a:xfrm>
            <a:off x="710750" y="2706729"/>
            <a:ext cx="3465900" cy="77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0" name="Google Shape;90;p18"/>
          <p:cNvSpPr txBox="1">
            <a:spLocks noGrp="1"/>
          </p:cNvSpPr>
          <p:nvPr>
            <p:ph type="title" idx="6"/>
          </p:nvPr>
        </p:nvSpPr>
        <p:spPr>
          <a:xfrm>
            <a:off x="710750" y="387250"/>
            <a:ext cx="4724700" cy="7764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sz="3600"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1" name="Google Shape;91;p18"/>
          <p:cNvSpPr/>
          <p:nvPr/>
        </p:nvSpPr>
        <p:spPr>
          <a:xfrm>
            <a:off x="148375" y="148500"/>
            <a:ext cx="8869500" cy="4846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30"/>
        <p:cNvGrpSpPr/>
        <p:nvPr/>
      </p:nvGrpSpPr>
      <p:grpSpPr>
        <a:xfrm>
          <a:off x="0" y="0"/>
          <a:ext cx="0" cy="0"/>
          <a:chOff x="0" y="0"/>
          <a:chExt cx="0" cy="0"/>
        </a:xfrm>
      </p:grpSpPr>
      <p:sp>
        <p:nvSpPr>
          <p:cNvPr id="131" name="Google Shape;131;p23"/>
          <p:cNvSpPr/>
          <p:nvPr/>
        </p:nvSpPr>
        <p:spPr>
          <a:xfrm>
            <a:off x="148375" y="148500"/>
            <a:ext cx="8869500" cy="4846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3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1pPr>
            <a:lvl2pPr lvl="1"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2pPr>
            <a:lvl3pPr lvl="2"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3pPr>
            <a:lvl4pPr lvl="3"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4pPr>
            <a:lvl5pPr lvl="4"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5pPr>
            <a:lvl6pPr lvl="5"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6pPr>
            <a:lvl7pPr lvl="6"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7pPr>
            <a:lvl8pPr lvl="7"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8pPr>
            <a:lvl9pPr lvl="8"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marL="914400" lvl="1"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2pPr>
            <a:lvl3pPr marL="1371600" lvl="2"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3pPr>
            <a:lvl4pPr marL="1828800" lvl="3"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4pPr>
            <a:lvl5pPr marL="2286000" lvl="4"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5pPr>
            <a:lvl6pPr marL="2743200" lvl="5"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6pPr>
            <a:lvl7pPr marL="3200400" lvl="6"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7pPr>
            <a:lvl8pPr marL="3657600" lvl="7"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8pPr>
            <a:lvl9pPr marL="4114800" lvl="8" indent="-317500">
              <a:lnSpc>
                <a:spcPct val="115000"/>
              </a:lnSpc>
              <a:spcBef>
                <a:spcPts val="1600"/>
              </a:spcBef>
              <a:spcAft>
                <a:spcPts val="1600"/>
              </a:spcAft>
              <a:buClr>
                <a:schemeClr val="dk1"/>
              </a:buClr>
              <a:buSzPts val="1400"/>
              <a:buFont typeface="Nunito"/>
              <a:buChar char="■"/>
              <a:defRPr>
                <a:solidFill>
                  <a:schemeClr val="dk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64" r:id="rId3"/>
    <p:sldLayoutId id="2147483669" r:id="rId4"/>
    <p:sldLayoutId id="2147483670"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11.xml"/><Relationship Id="rId16"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8"/>
          <p:cNvSpPr txBox="1">
            <a:spLocks noGrp="1"/>
          </p:cNvSpPr>
          <p:nvPr>
            <p:ph type="ctrTitle"/>
          </p:nvPr>
        </p:nvSpPr>
        <p:spPr>
          <a:xfrm>
            <a:off x="575059" y="1344435"/>
            <a:ext cx="7993879" cy="192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a:solidFill>
                  <a:srgbClr val="3F4252"/>
                </a:solidFill>
              </a:rPr>
              <a:t>Automated Benchmark-Driven Design and</a:t>
            </a:r>
            <a:r>
              <a:rPr lang="pl-PL" b="0">
                <a:solidFill>
                  <a:srgbClr val="3F4252"/>
                </a:solidFill>
              </a:rPr>
              <a:t> </a:t>
            </a:r>
            <a:r>
              <a:rPr lang="en-US" b="0">
                <a:solidFill>
                  <a:srgbClr val="3F4252"/>
                </a:solidFill>
              </a:rPr>
              <a:t>Explanation of Hyperparameter Optimizers</a:t>
            </a:r>
            <a:endParaRPr lang="pl-PL" b="0">
              <a:solidFill>
                <a:srgbClr val="3F4252"/>
              </a:solidFill>
            </a:endParaRPr>
          </a:p>
        </p:txBody>
      </p:sp>
      <p:sp>
        <p:nvSpPr>
          <p:cNvPr id="144" name="Google Shape;144;p28"/>
          <p:cNvSpPr txBox="1">
            <a:spLocks noGrp="1"/>
          </p:cNvSpPr>
          <p:nvPr>
            <p:ph type="subTitle" idx="1"/>
          </p:nvPr>
        </p:nvSpPr>
        <p:spPr>
          <a:xfrm>
            <a:off x="1162476" y="3653565"/>
            <a:ext cx="6819043" cy="913490"/>
          </a:xfrm>
          <a:prstGeom prst="rect">
            <a:avLst/>
          </a:prstGeom>
        </p:spPr>
        <p:txBody>
          <a:bodyPr spcFirstLastPara="1" wrap="square" lIns="91425" tIns="91425" rIns="91425" bIns="91425" anchor="t" anchorCtr="0">
            <a:noAutofit/>
          </a:bodyPr>
          <a:lstStyle/>
          <a:p>
            <a:pPr algn="ctr"/>
            <a:r>
              <a:rPr lang="pl-PL" b="0" i="0">
                <a:effectLst/>
                <a:latin typeface="Arial" panose="020B0604020202020204" pitchFamily="34" charset="0"/>
              </a:rPr>
              <a:t>Hubert </a:t>
            </a:r>
            <a:r>
              <a:rPr lang="pl-PL" b="0" i="0">
                <a:solidFill>
                  <a:srgbClr val="3F4252"/>
                </a:solidFill>
                <a:effectLst/>
                <a:latin typeface="Arial" panose="020B0604020202020204" pitchFamily="34" charset="0"/>
              </a:rPr>
              <a:t>Ruczyński</a:t>
            </a:r>
            <a:r>
              <a:rPr lang="pl-PL" b="0" i="0">
                <a:effectLst/>
                <a:latin typeface="Arial" panose="020B0604020202020204" pitchFamily="34" charset="0"/>
              </a:rPr>
              <a:t>, Anna Kozak</a:t>
            </a:r>
            <a:endParaRPr lang="pl-PL"/>
          </a:p>
        </p:txBody>
      </p:sp>
      <p:cxnSp>
        <p:nvCxnSpPr>
          <p:cNvPr id="145" name="Google Shape;145;p28"/>
          <p:cNvCxnSpPr>
            <a:cxnSpLocks/>
          </p:cNvCxnSpPr>
          <p:nvPr/>
        </p:nvCxnSpPr>
        <p:spPr>
          <a:xfrm>
            <a:off x="575057" y="3510227"/>
            <a:ext cx="7993879"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49" y="387250"/>
            <a:ext cx="8230599"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b="0"/>
              <a:t>Proposed HPO design</a:t>
            </a:r>
            <a:endParaRPr b="0"/>
          </a:p>
        </p:txBody>
      </p:sp>
      <p:sp>
        <p:nvSpPr>
          <p:cNvPr id="162" name="Google Shape;162;p30"/>
          <p:cNvSpPr txBox="1">
            <a:spLocks noGrp="1"/>
          </p:cNvSpPr>
          <p:nvPr>
            <p:ph type="subTitle" idx="3"/>
          </p:nvPr>
        </p:nvSpPr>
        <p:spPr>
          <a:xfrm>
            <a:off x="710750" y="1269168"/>
            <a:ext cx="8299797" cy="3525253"/>
          </a:xfrm>
          <a:prstGeom prst="rect">
            <a:avLst/>
          </a:prstGeom>
        </p:spPr>
        <p:txBody>
          <a:bodyPr spcFirstLastPara="1" wrap="square" lIns="91425" tIns="91425" rIns="91425" bIns="91425" anchor="t" anchorCtr="0">
            <a:noAutofit/>
          </a:bodyPr>
          <a:lstStyle/>
          <a:p>
            <a:pPr marL="0" indent="0"/>
            <a:r>
              <a:rPr lang="pl-PL"/>
              <a:t>4)    Benchmark</a:t>
            </a:r>
            <a:endParaRPr lang="en-US"/>
          </a:p>
          <a:p>
            <a:pPr marL="0" indent="0"/>
            <a:endParaRPr lang="pl-PL" sz="1200" i="1"/>
          </a:p>
          <a:p>
            <a:pPr marL="0" indent="0"/>
            <a:r>
              <a:rPr lang="pl-PL" sz="1200" i="1"/>
              <a:t>"As in </a:t>
            </a:r>
            <a:r>
              <a:rPr lang="pl-PL" sz="1200" i="1" err="1"/>
              <a:t>general</a:t>
            </a:r>
            <a:r>
              <a:rPr lang="pl-PL" sz="1200" i="1"/>
              <a:t> </a:t>
            </a:r>
            <a:r>
              <a:rPr lang="pl-PL" sz="1200" i="1" err="1"/>
              <a:t>any</a:t>
            </a:r>
            <a:r>
              <a:rPr lang="pl-PL" sz="1200" i="1"/>
              <a:t> HPO </a:t>
            </a:r>
            <a:r>
              <a:rPr lang="pl-PL" sz="1200" i="1" err="1"/>
              <a:t>algorithm</a:t>
            </a:r>
            <a:r>
              <a:rPr lang="pl-PL" sz="1200" i="1"/>
              <a:t> </a:t>
            </a:r>
            <a:r>
              <a:rPr lang="pl-PL" sz="1200" i="1" err="1"/>
              <a:t>will</a:t>
            </a:r>
            <a:r>
              <a:rPr lang="pl-PL" sz="1200" i="1"/>
              <a:t> be applied in a </a:t>
            </a:r>
            <a:r>
              <a:rPr lang="pl-PL" sz="1200" i="1" err="1"/>
              <a:t>diverse</a:t>
            </a:r>
            <a:r>
              <a:rPr lang="pl-PL" sz="1200" i="1"/>
              <a:t> set of </a:t>
            </a:r>
            <a:r>
              <a:rPr lang="pl-PL" sz="1200" i="1" err="1"/>
              <a:t>application</a:t>
            </a:r>
            <a:r>
              <a:rPr lang="pl-PL" sz="1200" i="1"/>
              <a:t> </a:t>
            </a:r>
            <a:r>
              <a:rPr lang="pl-PL" sz="1200" i="1" err="1"/>
              <a:t>scenarios</a:t>
            </a:r>
            <a:r>
              <a:rPr lang="pl-PL" sz="1200" i="1"/>
              <a:t>, we </a:t>
            </a:r>
            <a:r>
              <a:rPr lang="pl-PL" sz="1200" i="1" err="1"/>
              <a:t>evaluate</a:t>
            </a:r>
            <a:r>
              <a:rPr lang="pl-PL" sz="1200" i="1"/>
              <a:t> the performance of </a:t>
            </a:r>
            <a:r>
              <a:rPr lang="pl-PL" sz="1200" i="1" err="1"/>
              <a:t>our</a:t>
            </a:r>
            <a:r>
              <a:rPr lang="pl-PL" sz="1200" i="1"/>
              <a:t> </a:t>
            </a:r>
            <a:r>
              <a:rPr lang="pl-PL" sz="1200" i="1" err="1"/>
              <a:t>newly</a:t>
            </a:r>
            <a:r>
              <a:rPr lang="pl-PL" sz="1200" i="1"/>
              <a:t> </a:t>
            </a:r>
            <a:r>
              <a:rPr lang="pl-PL" sz="1200" i="1" err="1"/>
              <a:t>designed</a:t>
            </a:r>
            <a:r>
              <a:rPr lang="pl-PL" sz="1200" i="1"/>
              <a:t> </a:t>
            </a:r>
            <a:r>
              <a:rPr lang="pl-PL" sz="1200" i="1" err="1"/>
              <a:t>algorithm</a:t>
            </a:r>
            <a:r>
              <a:rPr lang="pl-PL" sz="1200" i="1"/>
              <a:t> on a </a:t>
            </a:r>
            <a:r>
              <a:rPr lang="pl-PL" sz="1200" i="1" err="1"/>
              <a:t>representative</a:t>
            </a:r>
            <a:r>
              <a:rPr lang="pl-PL" sz="1200" i="1"/>
              <a:t> set of </a:t>
            </a:r>
            <a:r>
              <a:rPr lang="pl-PL" sz="1200" i="1" err="1"/>
              <a:t>problems</a:t>
            </a:r>
            <a:r>
              <a:rPr lang="pl-PL" sz="1200" i="1"/>
              <a:t> </a:t>
            </a:r>
            <a:r>
              <a:rPr lang="pl-PL" sz="1200" i="1" err="1"/>
              <a:t>that</a:t>
            </a:r>
            <a:r>
              <a:rPr lang="pl-PL" sz="1200" i="1"/>
              <a:t> </a:t>
            </a:r>
            <a:r>
              <a:rPr lang="pl-PL" sz="1200" i="1" err="1"/>
              <a:t>were</a:t>
            </a:r>
            <a:r>
              <a:rPr lang="pl-PL" sz="1200" i="1"/>
              <a:t> not </a:t>
            </a:r>
            <a:r>
              <a:rPr lang="pl-PL" sz="1200" i="1" err="1"/>
              <a:t>previously</a:t>
            </a:r>
            <a:r>
              <a:rPr lang="pl-PL" sz="1200" i="1"/>
              <a:t> </a:t>
            </a:r>
            <a:r>
              <a:rPr lang="pl-PL" sz="1200" i="1" err="1"/>
              <a:t>used</a:t>
            </a:r>
            <a:r>
              <a:rPr lang="pl-PL" sz="1200" i="1"/>
              <a:t> for </a:t>
            </a:r>
            <a:r>
              <a:rPr lang="pl-PL" sz="1200" i="1" err="1"/>
              <a:t>its</a:t>
            </a:r>
            <a:r>
              <a:rPr lang="pl-PL" sz="1200" i="1"/>
              <a:t> </a:t>
            </a:r>
            <a:r>
              <a:rPr lang="pl-PL" sz="1200" i="1" err="1"/>
              <a:t>configuration</a:t>
            </a:r>
            <a:r>
              <a:rPr lang="pl-PL" sz="1200" i="1"/>
              <a:t> (i.e., a </a:t>
            </a:r>
            <a:r>
              <a:rPr lang="pl-PL" sz="1200" i="1" err="1"/>
              <a:t>clean</a:t>
            </a:r>
            <a:r>
              <a:rPr lang="pl-PL" sz="1200" i="1"/>
              <a:t> test-set </a:t>
            </a:r>
            <a:r>
              <a:rPr lang="pl-PL" sz="1200" i="1" err="1"/>
              <a:t>approach</a:t>
            </a:r>
            <a:r>
              <a:rPr lang="pl-PL" sz="1200" i="1"/>
              <a:t> on the meta-</a:t>
            </a:r>
            <a:r>
              <a:rPr lang="pl-PL" sz="1200" i="1" err="1"/>
              <a:t>level</a:t>
            </a:r>
            <a:r>
              <a:rPr lang="pl-PL" sz="1200" i="1"/>
              <a:t>) and </a:t>
            </a:r>
            <a:r>
              <a:rPr lang="pl-PL" sz="1200" i="1" err="1"/>
              <a:t>compare</a:t>
            </a:r>
            <a:r>
              <a:rPr lang="pl-PL" sz="1200" i="1"/>
              <a:t> </a:t>
            </a:r>
            <a:r>
              <a:rPr lang="pl-PL" sz="1200" i="1" err="1"/>
              <a:t>them</a:t>
            </a:r>
            <a:r>
              <a:rPr lang="pl-PL" sz="1200" i="1"/>
              <a:t> with </a:t>
            </a:r>
            <a:r>
              <a:rPr lang="pl-PL" sz="1200" i="1" err="1"/>
              <a:t>established</a:t>
            </a:r>
            <a:r>
              <a:rPr lang="pl-PL" sz="1200" i="1"/>
              <a:t> </a:t>
            </a:r>
            <a:r>
              <a:rPr lang="pl-PL" sz="1200" i="1" err="1"/>
              <a:t>implementations</a:t>
            </a:r>
            <a:r>
              <a:rPr lang="pl-PL" sz="1200" i="1"/>
              <a:t> of HPO </a:t>
            </a:r>
            <a:r>
              <a:rPr lang="pl-PL" sz="1200" i="1" err="1"/>
              <a:t>methods</a:t>
            </a:r>
            <a:r>
              <a:rPr lang="pl-PL" sz="1200" i="1"/>
              <a:t>."</a:t>
            </a:r>
          </a:p>
          <a:p>
            <a:pPr marL="0" indent="0"/>
            <a:endParaRPr lang="pl-PL"/>
          </a:p>
          <a:p>
            <a:pPr marL="0" indent="0"/>
            <a:r>
              <a:rPr lang="pl-PL"/>
              <a:t>5)    </a:t>
            </a:r>
            <a:r>
              <a:rPr lang="pl-PL" err="1"/>
              <a:t>Explanation</a:t>
            </a:r>
            <a:endParaRPr lang="pl-PL"/>
          </a:p>
          <a:p>
            <a:pPr marL="0" indent="0"/>
            <a:endParaRPr lang="pl-PL"/>
          </a:p>
          <a:p>
            <a:pPr marL="0" indent="0"/>
            <a:r>
              <a:rPr lang="pl-PL" sz="1200" i="1"/>
              <a:t>"For the </a:t>
            </a:r>
            <a:r>
              <a:rPr lang="pl-PL" sz="1200" i="1" err="1"/>
              <a:t>resulting</a:t>
            </a:r>
            <a:r>
              <a:rPr lang="pl-PL" sz="1200" i="1"/>
              <a:t> MF-HPO system, we </a:t>
            </a:r>
            <a:r>
              <a:rPr lang="pl-PL" sz="1200" i="1" err="1"/>
              <a:t>systematically</a:t>
            </a:r>
            <a:r>
              <a:rPr lang="pl-PL" sz="1200" i="1"/>
              <a:t> </a:t>
            </a:r>
            <a:r>
              <a:rPr lang="pl-PL" sz="1200" i="1" err="1"/>
              <a:t>assess</a:t>
            </a:r>
            <a:r>
              <a:rPr lang="pl-PL" sz="1200" i="1"/>
              <a:t> and </a:t>
            </a:r>
            <a:r>
              <a:rPr lang="pl-PL" sz="1200" i="1" err="1"/>
              <a:t>explain</a:t>
            </a:r>
            <a:r>
              <a:rPr lang="pl-PL" sz="1200" i="1"/>
              <a:t> the </a:t>
            </a:r>
            <a:r>
              <a:rPr lang="pl-PL" sz="1200" i="1" err="1"/>
              <a:t>effect</a:t>
            </a:r>
            <a:r>
              <a:rPr lang="pl-PL" sz="1200" i="1"/>
              <a:t> of </a:t>
            </a:r>
            <a:r>
              <a:rPr lang="pl-PL" sz="1200" i="1" err="1"/>
              <a:t>different</a:t>
            </a:r>
            <a:r>
              <a:rPr lang="pl-PL" sz="1200" i="1"/>
              <a:t> design </a:t>
            </a:r>
            <a:r>
              <a:rPr lang="pl-PL" sz="1200" i="1" err="1"/>
              <a:t>choices</a:t>
            </a:r>
            <a:r>
              <a:rPr lang="pl-PL" sz="1200" i="1"/>
              <a:t> on </a:t>
            </a:r>
            <a:r>
              <a:rPr lang="pl-PL" sz="1200" i="1" err="1"/>
              <a:t>overall</a:t>
            </a:r>
            <a:r>
              <a:rPr lang="pl-PL" sz="1200" i="1"/>
              <a:t> </a:t>
            </a:r>
            <a:r>
              <a:rPr lang="pl-PL" sz="1200" i="1" err="1"/>
              <a:t>algorithmic</a:t>
            </a:r>
            <a:r>
              <a:rPr lang="pl-PL" sz="1200" i="1"/>
              <a:t> performance. </a:t>
            </a:r>
            <a:r>
              <a:rPr lang="pl-PL" sz="1200" i="1" err="1"/>
              <a:t>Furthermore</a:t>
            </a:r>
            <a:r>
              <a:rPr lang="pl-PL" sz="1200" i="1"/>
              <a:t>, we </a:t>
            </a:r>
            <a:r>
              <a:rPr lang="pl-PL" sz="1200" i="1" err="1"/>
              <a:t>investigate</a:t>
            </a:r>
            <a:r>
              <a:rPr lang="pl-PL" sz="1200" i="1"/>
              <a:t> the </a:t>
            </a:r>
            <a:r>
              <a:rPr lang="pl-PL" sz="1200" i="1" err="1"/>
              <a:t>behavior</a:t>
            </a:r>
            <a:r>
              <a:rPr lang="pl-PL" sz="1200" i="1"/>
              <a:t> of </a:t>
            </a:r>
            <a:r>
              <a:rPr lang="pl-PL" sz="1200" i="1" err="1"/>
              <a:t>algorithmic</a:t>
            </a:r>
            <a:r>
              <a:rPr lang="pl-PL" sz="1200" i="1"/>
              <a:t> design </a:t>
            </a:r>
            <a:r>
              <a:rPr lang="pl-PL" sz="1200" i="1" err="1"/>
              <a:t>components</a:t>
            </a:r>
            <a:r>
              <a:rPr lang="pl-PL" sz="1200" i="1"/>
              <a:t> in the </a:t>
            </a:r>
            <a:r>
              <a:rPr lang="pl-PL" sz="1200" i="1" err="1"/>
              <a:t>context</a:t>
            </a:r>
            <a:r>
              <a:rPr lang="pl-PL" sz="1200" i="1"/>
              <a:t> of </a:t>
            </a:r>
            <a:r>
              <a:rPr lang="pl-PL" sz="1200" i="1" err="1"/>
              <a:t>specific</a:t>
            </a:r>
            <a:r>
              <a:rPr lang="pl-PL" sz="1200" i="1"/>
              <a:t> problem </a:t>
            </a:r>
            <a:r>
              <a:rPr lang="pl-PL" sz="1200" i="1" err="1"/>
              <a:t>scenarios</a:t>
            </a:r>
            <a:r>
              <a:rPr lang="pl-PL" sz="1200" i="1"/>
              <a:t>; i.e., we </a:t>
            </a:r>
            <a:r>
              <a:rPr lang="pl-PL" sz="1200" i="1" err="1"/>
              <a:t>investigate</a:t>
            </a:r>
            <a:r>
              <a:rPr lang="pl-PL" sz="1200" i="1"/>
              <a:t> </a:t>
            </a:r>
            <a:r>
              <a:rPr lang="pl-PL" sz="1200" i="1" err="1"/>
              <a:t>which</a:t>
            </a:r>
            <a:r>
              <a:rPr lang="pl-PL" sz="1200" i="1"/>
              <a:t> </a:t>
            </a:r>
            <a:r>
              <a:rPr lang="pl-PL" sz="1200" i="1" err="1"/>
              <a:t>algorithmic</a:t>
            </a:r>
            <a:r>
              <a:rPr lang="pl-PL" sz="1200" i="1"/>
              <a:t> </a:t>
            </a:r>
            <a:r>
              <a:rPr lang="pl-PL" sz="1200" i="1" err="1"/>
              <a:t>components</a:t>
            </a:r>
            <a:r>
              <a:rPr lang="pl-PL" sz="1200" i="1"/>
              <a:t> </a:t>
            </a:r>
            <a:r>
              <a:rPr lang="pl-PL" sz="1200" i="1" err="1"/>
              <a:t>lead</a:t>
            </a:r>
            <a:r>
              <a:rPr lang="pl-PL" sz="1200" i="1"/>
              <a:t> to performance </a:t>
            </a:r>
            <a:r>
              <a:rPr lang="pl-PL" sz="1200" i="1" err="1"/>
              <a:t>improvements</a:t>
            </a:r>
            <a:r>
              <a:rPr lang="pl-PL" sz="1200" i="1"/>
              <a:t> for </a:t>
            </a:r>
            <a:r>
              <a:rPr lang="pl-PL" sz="1200" i="1" err="1"/>
              <a:t>simple</a:t>
            </a:r>
            <a:r>
              <a:rPr lang="pl-PL" sz="1200" i="1"/>
              <a:t> HPO with </a:t>
            </a:r>
            <a:r>
              <a:rPr lang="pl-PL" sz="1200" i="1" err="1"/>
              <a:t>numeric</a:t>
            </a:r>
            <a:r>
              <a:rPr lang="pl-PL" sz="1200" i="1"/>
              <a:t> </a:t>
            </a:r>
            <a:r>
              <a:rPr lang="pl-PL" sz="1200" i="1" err="1"/>
              <a:t>hyperparameters</a:t>
            </a:r>
            <a:r>
              <a:rPr lang="pl-PL" sz="1200" i="1"/>
              <a:t>, </a:t>
            </a:r>
            <a:r>
              <a:rPr lang="pl-PL" sz="1200" i="1" err="1"/>
              <a:t>AutoML</a:t>
            </a:r>
            <a:r>
              <a:rPr lang="pl-PL" sz="1200" i="1"/>
              <a:t> </a:t>
            </a:r>
            <a:r>
              <a:rPr lang="pl-PL" sz="1200" i="1" err="1"/>
              <a:t>pipeline</a:t>
            </a:r>
            <a:r>
              <a:rPr lang="pl-PL" sz="1200" i="1"/>
              <a:t> </a:t>
            </a:r>
            <a:r>
              <a:rPr lang="pl-PL" sz="1200" i="1" err="1"/>
              <a:t>configuration</a:t>
            </a:r>
            <a:r>
              <a:rPr lang="pl-PL" sz="1200" i="1"/>
              <a:t>, and </a:t>
            </a:r>
            <a:r>
              <a:rPr lang="pl-PL" sz="1200" i="1" err="1"/>
              <a:t>neural</a:t>
            </a:r>
            <a:r>
              <a:rPr lang="pl-PL" sz="1200" i="1"/>
              <a:t> </a:t>
            </a:r>
            <a:r>
              <a:rPr lang="pl-PL" sz="1200" i="1" err="1"/>
              <a:t>architecture</a:t>
            </a:r>
            <a:r>
              <a:rPr lang="pl-PL" sz="1200" i="1"/>
              <a:t> </a:t>
            </a:r>
            <a:r>
              <a:rPr lang="pl-PL" sz="1200" i="1" err="1"/>
              <a:t>search</a:t>
            </a:r>
            <a:r>
              <a:rPr lang="pl-PL" sz="1200" i="1"/>
              <a:t>."</a:t>
            </a:r>
          </a:p>
          <a:p>
            <a:pPr marL="0" indent="0"/>
            <a:endParaRPr lang="pl-PL"/>
          </a:p>
        </p:txBody>
      </p:sp>
      <p:cxnSp>
        <p:nvCxnSpPr>
          <p:cNvPr id="166" name="Google Shape;166;p30"/>
          <p:cNvCxnSpPr>
            <a:cxnSpLocks/>
          </p:cNvCxnSpPr>
          <p:nvPr/>
        </p:nvCxnSpPr>
        <p:spPr>
          <a:xfrm>
            <a:off x="812499" y="1045726"/>
            <a:ext cx="4502985"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487339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49" y="387250"/>
            <a:ext cx="8230599"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b="0"/>
              <a:t>Defining the supervised ML task</a:t>
            </a:r>
            <a:endParaRPr b="0"/>
          </a:p>
        </p:txBody>
      </p:sp>
      <p:cxnSp>
        <p:nvCxnSpPr>
          <p:cNvPr id="166" name="Google Shape;166;p30"/>
          <p:cNvCxnSpPr>
            <a:cxnSpLocks/>
          </p:cNvCxnSpPr>
          <p:nvPr/>
        </p:nvCxnSpPr>
        <p:spPr>
          <a:xfrm>
            <a:off x="812499" y="1045726"/>
            <a:ext cx="6519793" cy="0"/>
          </a:xfrm>
          <a:prstGeom prst="straightConnector1">
            <a:avLst/>
          </a:prstGeom>
          <a:noFill/>
          <a:ln w="19050" cap="flat" cmpd="sng">
            <a:solidFill>
              <a:schemeClr val="dk1"/>
            </a:solidFill>
            <a:prstDash val="solid"/>
            <a:round/>
            <a:headEnd type="none" w="med" len="med"/>
            <a:tailEnd type="none" w="med" len="med"/>
          </a:ln>
        </p:spPr>
      </p:cxnSp>
      <p:sp>
        <p:nvSpPr>
          <p:cNvPr id="3" name="Rectangle 2">
            <a:extLst>
              <a:ext uri="{FF2B5EF4-FFF2-40B4-BE49-F238E27FC236}">
                <a16:creationId xmlns:a16="http://schemas.microsoft.com/office/drawing/2014/main" id="{2A07241E-0CF0-7AAD-A6DF-83B878BE58A1}"/>
              </a:ext>
            </a:extLst>
          </p:cNvPr>
          <p:cNvSpPr/>
          <p:nvPr/>
        </p:nvSpPr>
        <p:spPr>
          <a:xfrm>
            <a:off x="812953" y="1254111"/>
            <a:ext cx="7091268" cy="32043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rgbClr val="FF0000"/>
              </a:solidFill>
              <a:cs typeface="Arial"/>
            </a:endParaRPr>
          </a:p>
        </p:txBody>
      </p:sp>
      <p:pic>
        <p:nvPicPr>
          <p:cNvPr id="5" name="Picture 5">
            <a:extLst>
              <a:ext uri="{FF2B5EF4-FFF2-40B4-BE49-F238E27FC236}">
                <a16:creationId xmlns:a16="http://schemas.microsoft.com/office/drawing/2014/main" id="{DA9E62B6-B1EC-13E6-EBC8-D41EF51D2649}"/>
              </a:ext>
            </a:extLst>
          </p:cNvPr>
          <p:cNvPicPr>
            <a:picLocks noChangeAspect="1"/>
          </p:cNvPicPr>
          <p:nvPr/>
        </p:nvPicPr>
        <p:blipFill>
          <a:blip r:embed="rId3"/>
          <a:stretch>
            <a:fillRect/>
          </a:stretch>
        </p:blipFill>
        <p:spPr>
          <a:xfrm>
            <a:off x="1114926" y="1491394"/>
            <a:ext cx="4327357" cy="200565"/>
          </a:xfrm>
          <a:prstGeom prst="rect">
            <a:avLst/>
          </a:prstGeom>
        </p:spPr>
      </p:pic>
      <p:pic>
        <p:nvPicPr>
          <p:cNvPr id="2" name="Picture 3">
            <a:extLst>
              <a:ext uri="{FF2B5EF4-FFF2-40B4-BE49-F238E27FC236}">
                <a16:creationId xmlns:a16="http://schemas.microsoft.com/office/drawing/2014/main" id="{1ADB135B-FFE0-A610-7CB3-31FE0357C577}"/>
              </a:ext>
            </a:extLst>
          </p:cNvPr>
          <p:cNvPicPr>
            <a:picLocks noChangeAspect="1"/>
          </p:cNvPicPr>
          <p:nvPr/>
        </p:nvPicPr>
        <p:blipFill>
          <a:blip r:embed="rId4"/>
          <a:stretch>
            <a:fillRect/>
          </a:stretch>
        </p:blipFill>
        <p:spPr>
          <a:xfrm>
            <a:off x="5396163" y="1509480"/>
            <a:ext cx="2276977" cy="214526"/>
          </a:xfrm>
          <a:prstGeom prst="rect">
            <a:avLst/>
          </a:prstGeom>
        </p:spPr>
      </p:pic>
      <p:pic>
        <p:nvPicPr>
          <p:cNvPr id="4" name="Picture 5">
            <a:extLst>
              <a:ext uri="{FF2B5EF4-FFF2-40B4-BE49-F238E27FC236}">
                <a16:creationId xmlns:a16="http://schemas.microsoft.com/office/drawing/2014/main" id="{3E69DEE9-F84F-A834-A17A-8603976B27C1}"/>
              </a:ext>
            </a:extLst>
          </p:cNvPr>
          <p:cNvPicPr>
            <a:picLocks noChangeAspect="1"/>
          </p:cNvPicPr>
          <p:nvPr/>
        </p:nvPicPr>
        <p:blipFill>
          <a:blip r:embed="rId5"/>
          <a:stretch>
            <a:fillRect/>
          </a:stretch>
        </p:blipFill>
        <p:spPr>
          <a:xfrm>
            <a:off x="1087423" y="1906631"/>
            <a:ext cx="1626416" cy="176752"/>
          </a:xfrm>
          <a:prstGeom prst="rect">
            <a:avLst/>
          </a:prstGeom>
        </p:spPr>
      </p:pic>
      <p:pic>
        <p:nvPicPr>
          <p:cNvPr id="7" name="Picture 7">
            <a:extLst>
              <a:ext uri="{FF2B5EF4-FFF2-40B4-BE49-F238E27FC236}">
                <a16:creationId xmlns:a16="http://schemas.microsoft.com/office/drawing/2014/main" id="{32977163-E9BE-CB2C-6C0E-C0CE2A5AC300}"/>
              </a:ext>
            </a:extLst>
          </p:cNvPr>
          <p:cNvPicPr>
            <a:picLocks noChangeAspect="1"/>
          </p:cNvPicPr>
          <p:nvPr/>
        </p:nvPicPr>
        <p:blipFill>
          <a:blip r:embed="rId6"/>
          <a:stretch>
            <a:fillRect/>
          </a:stretch>
        </p:blipFill>
        <p:spPr>
          <a:xfrm>
            <a:off x="2649872" y="1907979"/>
            <a:ext cx="2743200" cy="163570"/>
          </a:xfrm>
          <a:prstGeom prst="rect">
            <a:avLst/>
          </a:prstGeom>
        </p:spPr>
      </p:pic>
      <p:pic>
        <p:nvPicPr>
          <p:cNvPr id="8" name="Picture 8">
            <a:extLst>
              <a:ext uri="{FF2B5EF4-FFF2-40B4-BE49-F238E27FC236}">
                <a16:creationId xmlns:a16="http://schemas.microsoft.com/office/drawing/2014/main" id="{CE56C436-A13B-4B37-A36C-23AF5FE1357E}"/>
              </a:ext>
            </a:extLst>
          </p:cNvPr>
          <p:cNvPicPr>
            <a:picLocks noChangeAspect="1"/>
          </p:cNvPicPr>
          <p:nvPr/>
        </p:nvPicPr>
        <p:blipFill>
          <a:blip r:embed="rId7"/>
          <a:stretch>
            <a:fillRect/>
          </a:stretch>
        </p:blipFill>
        <p:spPr>
          <a:xfrm>
            <a:off x="5331249" y="1942270"/>
            <a:ext cx="730805" cy="131690"/>
          </a:xfrm>
          <a:prstGeom prst="rect">
            <a:avLst/>
          </a:prstGeom>
        </p:spPr>
      </p:pic>
      <p:pic>
        <p:nvPicPr>
          <p:cNvPr id="9" name="Picture 9">
            <a:extLst>
              <a:ext uri="{FF2B5EF4-FFF2-40B4-BE49-F238E27FC236}">
                <a16:creationId xmlns:a16="http://schemas.microsoft.com/office/drawing/2014/main" id="{F0247CEF-00AD-F395-BBAB-77AA819E2820}"/>
              </a:ext>
            </a:extLst>
          </p:cNvPr>
          <p:cNvPicPr>
            <a:picLocks noChangeAspect="1"/>
          </p:cNvPicPr>
          <p:nvPr/>
        </p:nvPicPr>
        <p:blipFill>
          <a:blip r:embed="rId8"/>
          <a:stretch>
            <a:fillRect/>
          </a:stretch>
        </p:blipFill>
        <p:spPr>
          <a:xfrm>
            <a:off x="1087423" y="2320540"/>
            <a:ext cx="1988191" cy="182590"/>
          </a:xfrm>
          <a:prstGeom prst="rect">
            <a:avLst/>
          </a:prstGeom>
        </p:spPr>
      </p:pic>
      <p:pic>
        <p:nvPicPr>
          <p:cNvPr id="10" name="Picture 10">
            <a:extLst>
              <a:ext uri="{FF2B5EF4-FFF2-40B4-BE49-F238E27FC236}">
                <a16:creationId xmlns:a16="http://schemas.microsoft.com/office/drawing/2014/main" id="{9FA179C4-8CDE-F27B-C5B7-A58C9FB1F2E9}"/>
              </a:ext>
            </a:extLst>
          </p:cNvPr>
          <p:cNvPicPr>
            <a:picLocks noChangeAspect="1"/>
          </p:cNvPicPr>
          <p:nvPr/>
        </p:nvPicPr>
        <p:blipFill>
          <a:blip r:embed="rId9"/>
          <a:stretch>
            <a:fillRect/>
          </a:stretch>
        </p:blipFill>
        <p:spPr>
          <a:xfrm>
            <a:off x="3043106" y="2364484"/>
            <a:ext cx="2627852" cy="136647"/>
          </a:xfrm>
          <a:prstGeom prst="rect">
            <a:avLst/>
          </a:prstGeom>
        </p:spPr>
      </p:pic>
      <p:pic>
        <p:nvPicPr>
          <p:cNvPr id="11" name="Picture 11">
            <a:extLst>
              <a:ext uri="{FF2B5EF4-FFF2-40B4-BE49-F238E27FC236}">
                <a16:creationId xmlns:a16="http://schemas.microsoft.com/office/drawing/2014/main" id="{9FA3EAD8-F9F5-76A7-0BC5-7811A443A344}"/>
              </a:ext>
            </a:extLst>
          </p:cNvPr>
          <p:cNvPicPr>
            <a:picLocks noChangeAspect="1"/>
          </p:cNvPicPr>
          <p:nvPr/>
        </p:nvPicPr>
        <p:blipFill>
          <a:blip r:embed="rId10"/>
          <a:stretch>
            <a:fillRect/>
          </a:stretch>
        </p:blipFill>
        <p:spPr>
          <a:xfrm>
            <a:off x="5659423" y="2344985"/>
            <a:ext cx="1542526" cy="149430"/>
          </a:xfrm>
          <a:prstGeom prst="rect">
            <a:avLst/>
          </a:prstGeom>
        </p:spPr>
      </p:pic>
      <p:pic>
        <p:nvPicPr>
          <p:cNvPr id="12" name="Picture 12">
            <a:extLst>
              <a:ext uri="{FF2B5EF4-FFF2-40B4-BE49-F238E27FC236}">
                <a16:creationId xmlns:a16="http://schemas.microsoft.com/office/drawing/2014/main" id="{AC4FE138-275D-078B-2E57-96B8BA73AE3F}"/>
              </a:ext>
            </a:extLst>
          </p:cNvPr>
          <p:cNvPicPr>
            <a:picLocks noChangeAspect="1"/>
          </p:cNvPicPr>
          <p:nvPr/>
        </p:nvPicPr>
        <p:blipFill>
          <a:blip r:embed="rId11"/>
          <a:stretch>
            <a:fillRect/>
          </a:stretch>
        </p:blipFill>
        <p:spPr>
          <a:xfrm>
            <a:off x="1087423" y="2736451"/>
            <a:ext cx="2439100" cy="189668"/>
          </a:xfrm>
          <a:prstGeom prst="rect">
            <a:avLst/>
          </a:prstGeom>
        </p:spPr>
      </p:pic>
      <p:pic>
        <p:nvPicPr>
          <p:cNvPr id="13" name="Picture 13">
            <a:extLst>
              <a:ext uri="{FF2B5EF4-FFF2-40B4-BE49-F238E27FC236}">
                <a16:creationId xmlns:a16="http://schemas.microsoft.com/office/drawing/2014/main" id="{DD11B483-5EDB-C569-C65C-ECBE0A07CDD3}"/>
              </a:ext>
            </a:extLst>
          </p:cNvPr>
          <p:cNvPicPr>
            <a:picLocks noChangeAspect="1"/>
          </p:cNvPicPr>
          <p:nvPr/>
        </p:nvPicPr>
        <p:blipFill>
          <a:blip r:embed="rId12"/>
          <a:stretch>
            <a:fillRect/>
          </a:stretch>
        </p:blipFill>
        <p:spPr>
          <a:xfrm>
            <a:off x="3431097" y="2760906"/>
            <a:ext cx="1075888" cy="166973"/>
          </a:xfrm>
          <a:prstGeom prst="rect">
            <a:avLst/>
          </a:prstGeom>
        </p:spPr>
      </p:pic>
      <p:pic>
        <p:nvPicPr>
          <p:cNvPr id="14" name="Picture 14">
            <a:extLst>
              <a:ext uri="{FF2B5EF4-FFF2-40B4-BE49-F238E27FC236}">
                <a16:creationId xmlns:a16="http://schemas.microsoft.com/office/drawing/2014/main" id="{6E2678A1-C91E-993C-A814-6C37DD5D4138}"/>
              </a:ext>
            </a:extLst>
          </p:cNvPr>
          <p:cNvPicPr>
            <a:picLocks noChangeAspect="1"/>
          </p:cNvPicPr>
          <p:nvPr/>
        </p:nvPicPr>
        <p:blipFill>
          <a:blip r:embed="rId13"/>
          <a:stretch>
            <a:fillRect/>
          </a:stretch>
        </p:blipFill>
        <p:spPr>
          <a:xfrm>
            <a:off x="1087423" y="3182555"/>
            <a:ext cx="2475801" cy="157332"/>
          </a:xfrm>
          <a:prstGeom prst="rect">
            <a:avLst/>
          </a:prstGeom>
        </p:spPr>
      </p:pic>
      <p:pic>
        <p:nvPicPr>
          <p:cNvPr id="15" name="Picture 15">
            <a:extLst>
              <a:ext uri="{FF2B5EF4-FFF2-40B4-BE49-F238E27FC236}">
                <a16:creationId xmlns:a16="http://schemas.microsoft.com/office/drawing/2014/main" id="{A138F1FF-E795-BB5D-163E-68C3FC24301A}"/>
              </a:ext>
            </a:extLst>
          </p:cNvPr>
          <p:cNvPicPr>
            <a:picLocks noChangeAspect="1"/>
          </p:cNvPicPr>
          <p:nvPr/>
        </p:nvPicPr>
        <p:blipFill>
          <a:blip r:embed="rId14"/>
          <a:stretch>
            <a:fillRect/>
          </a:stretch>
        </p:blipFill>
        <p:spPr>
          <a:xfrm>
            <a:off x="3488772" y="3180904"/>
            <a:ext cx="2302778" cy="176360"/>
          </a:xfrm>
          <a:prstGeom prst="rect">
            <a:avLst/>
          </a:prstGeom>
        </p:spPr>
      </p:pic>
      <p:pic>
        <p:nvPicPr>
          <p:cNvPr id="16" name="Picture 16">
            <a:extLst>
              <a:ext uri="{FF2B5EF4-FFF2-40B4-BE49-F238E27FC236}">
                <a16:creationId xmlns:a16="http://schemas.microsoft.com/office/drawing/2014/main" id="{28DCEC3E-F9AA-6806-7D0C-E3FC9287A0E1}"/>
              </a:ext>
            </a:extLst>
          </p:cNvPr>
          <p:cNvPicPr>
            <a:picLocks noChangeAspect="1"/>
          </p:cNvPicPr>
          <p:nvPr/>
        </p:nvPicPr>
        <p:blipFill>
          <a:blip r:embed="rId15"/>
          <a:stretch>
            <a:fillRect/>
          </a:stretch>
        </p:blipFill>
        <p:spPr>
          <a:xfrm>
            <a:off x="5738070" y="3180240"/>
            <a:ext cx="1070646" cy="177689"/>
          </a:xfrm>
          <a:prstGeom prst="rect">
            <a:avLst/>
          </a:prstGeom>
        </p:spPr>
      </p:pic>
      <p:pic>
        <p:nvPicPr>
          <p:cNvPr id="17" name="Picture 17">
            <a:extLst>
              <a:ext uri="{FF2B5EF4-FFF2-40B4-BE49-F238E27FC236}">
                <a16:creationId xmlns:a16="http://schemas.microsoft.com/office/drawing/2014/main" id="{6181E550-99BF-41DF-9C30-CF424D4B982B}"/>
              </a:ext>
            </a:extLst>
          </p:cNvPr>
          <p:cNvPicPr>
            <a:picLocks noChangeAspect="1"/>
          </p:cNvPicPr>
          <p:nvPr/>
        </p:nvPicPr>
        <p:blipFill>
          <a:blip r:embed="rId16"/>
          <a:stretch>
            <a:fillRect/>
          </a:stretch>
        </p:blipFill>
        <p:spPr>
          <a:xfrm>
            <a:off x="2985432" y="3574345"/>
            <a:ext cx="2743200" cy="553453"/>
          </a:xfrm>
          <a:prstGeom prst="rect">
            <a:avLst/>
          </a:prstGeom>
        </p:spPr>
      </p:pic>
    </p:spTree>
    <p:extLst>
      <p:ext uri="{BB962C8B-B14F-4D97-AF65-F5344CB8AC3E}">
        <p14:creationId xmlns:p14="http://schemas.microsoft.com/office/powerpoint/2010/main" val="2502503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49" y="387250"/>
            <a:ext cx="8230599"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b="0"/>
              <a:t>Hyperparameter Optimization</a:t>
            </a:r>
            <a:endParaRPr b="0"/>
          </a:p>
        </p:txBody>
      </p:sp>
      <p:sp>
        <p:nvSpPr>
          <p:cNvPr id="162" name="Google Shape;162;p30"/>
          <p:cNvSpPr txBox="1">
            <a:spLocks noGrp="1"/>
          </p:cNvSpPr>
          <p:nvPr>
            <p:ph type="subTitle" idx="3"/>
          </p:nvPr>
        </p:nvSpPr>
        <p:spPr>
          <a:xfrm>
            <a:off x="710750" y="1269168"/>
            <a:ext cx="8299797" cy="3525253"/>
          </a:xfrm>
          <a:prstGeom prst="rect">
            <a:avLst/>
          </a:prstGeom>
        </p:spPr>
        <p:txBody>
          <a:bodyPr spcFirstLastPara="1" wrap="square" lIns="91425" tIns="91425" rIns="91425" bIns="91425" anchor="t" anchorCtr="0">
            <a:noAutofit/>
          </a:bodyPr>
          <a:lstStyle/>
          <a:p>
            <a:pPr marL="0" indent="0"/>
            <a:endParaRPr lang="pl-PL"/>
          </a:p>
        </p:txBody>
      </p:sp>
      <p:cxnSp>
        <p:nvCxnSpPr>
          <p:cNvPr id="166" name="Google Shape;166;p30"/>
          <p:cNvCxnSpPr>
            <a:cxnSpLocks/>
          </p:cNvCxnSpPr>
          <p:nvPr/>
        </p:nvCxnSpPr>
        <p:spPr>
          <a:xfrm>
            <a:off x="812499" y="1045726"/>
            <a:ext cx="6028202" cy="0"/>
          </a:xfrm>
          <a:prstGeom prst="straightConnector1">
            <a:avLst/>
          </a:prstGeom>
          <a:noFill/>
          <a:ln w="19050" cap="flat" cmpd="sng">
            <a:solidFill>
              <a:schemeClr val="dk1"/>
            </a:solidFill>
            <a:prstDash val="solid"/>
            <a:round/>
            <a:headEnd type="none" w="med" len="med"/>
            <a:tailEnd type="none" w="med" len="med"/>
          </a:ln>
        </p:spPr>
      </p:cxnSp>
      <p:pic>
        <p:nvPicPr>
          <p:cNvPr id="2" name="Picture 3">
            <a:extLst>
              <a:ext uri="{FF2B5EF4-FFF2-40B4-BE49-F238E27FC236}">
                <a16:creationId xmlns:a16="http://schemas.microsoft.com/office/drawing/2014/main" id="{7CABB68B-39F1-C449-18D4-95E5E99986B6}"/>
              </a:ext>
            </a:extLst>
          </p:cNvPr>
          <p:cNvPicPr>
            <a:picLocks noChangeAspect="1"/>
          </p:cNvPicPr>
          <p:nvPr/>
        </p:nvPicPr>
        <p:blipFill>
          <a:blip r:embed="rId3"/>
          <a:stretch>
            <a:fillRect/>
          </a:stretch>
        </p:blipFill>
        <p:spPr>
          <a:xfrm>
            <a:off x="1515179" y="2314999"/>
            <a:ext cx="6114819" cy="8281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12792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49" y="387250"/>
            <a:ext cx="8230599"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b="0"/>
              <a:t>Multifidelity</a:t>
            </a:r>
            <a:endParaRPr b="0"/>
          </a:p>
        </p:txBody>
      </p:sp>
      <p:sp>
        <p:nvSpPr>
          <p:cNvPr id="162" name="Google Shape;162;p30"/>
          <p:cNvSpPr txBox="1">
            <a:spLocks noGrp="1"/>
          </p:cNvSpPr>
          <p:nvPr>
            <p:ph type="subTitle" idx="3"/>
          </p:nvPr>
        </p:nvSpPr>
        <p:spPr>
          <a:xfrm>
            <a:off x="710750" y="1269168"/>
            <a:ext cx="8299797" cy="35252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cxnSp>
        <p:nvCxnSpPr>
          <p:cNvPr id="166" name="Google Shape;166;p30"/>
          <p:cNvCxnSpPr>
            <a:cxnSpLocks/>
          </p:cNvCxnSpPr>
          <p:nvPr/>
        </p:nvCxnSpPr>
        <p:spPr>
          <a:xfrm>
            <a:off x="812499" y="1045726"/>
            <a:ext cx="2323808" cy="0"/>
          </a:xfrm>
          <a:prstGeom prst="straightConnector1">
            <a:avLst/>
          </a:prstGeom>
          <a:noFill/>
          <a:ln w="19050" cap="flat" cmpd="sng">
            <a:solidFill>
              <a:schemeClr val="dk1"/>
            </a:solidFill>
            <a:prstDash val="solid"/>
            <a:round/>
            <a:headEnd type="none" w="med" len="med"/>
            <a:tailEnd type="none" w="med" len="med"/>
          </a:ln>
        </p:spPr>
      </p:cxnSp>
      <p:pic>
        <p:nvPicPr>
          <p:cNvPr id="4" name="Picture 3">
            <a:extLst>
              <a:ext uri="{FF2B5EF4-FFF2-40B4-BE49-F238E27FC236}">
                <a16:creationId xmlns:a16="http://schemas.microsoft.com/office/drawing/2014/main" id="{D847D184-0D70-909C-05EA-15FC8C853050}"/>
              </a:ext>
            </a:extLst>
          </p:cNvPr>
          <p:cNvPicPr>
            <a:picLocks noChangeAspect="1"/>
          </p:cNvPicPr>
          <p:nvPr/>
        </p:nvPicPr>
        <p:blipFill>
          <a:blip r:embed="rId3"/>
          <a:stretch>
            <a:fillRect/>
          </a:stretch>
        </p:blipFill>
        <p:spPr>
          <a:xfrm>
            <a:off x="975858" y="3428810"/>
            <a:ext cx="7192279" cy="8910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F1566140-A3C5-484A-FAE2-3643DDFBE858}"/>
              </a:ext>
            </a:extLst>
          </p:cNvPr>
          <p:cNvPicPr>
            <a:picLocks noChangeAspect="1"/>
          </p:cNvPicPr>
          <p:nvPr/>
        </p:nvPicPr>
        <p:blipFill>
          <a:blip r:embed="rId4"/>
          <a:stretch>
            <a:fillRect/>
          </a:stretch>
        </p:blipFill>
        <p:spPr>
          <a:xfrm>
            <a:off x="975858" y="1620181"/>
            <a:ext cx="7192278" cy="11035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69354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49" y="387250"/>
            <a:ext cx="8230599"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b="0"/>
              <a:t>Generic HPO Algorithm</a:t>
            </a:r>
            <a:endParaRPr b="0"/>
          </a:p>
        </p:txBody>
      </p:sp>
      <p:cxnSp>
        <p:nvCxnSpPr>
          <p:cNvPr id="166" name="Google Shape;166;p30"/>
          <p:cNvCxnSpPr>
            <a:cxnSpLocks/>
          </p:cNvCxnSpPr>
          <p:nvPr/>
        </p:nvCxnSpPr>
        <p:spPr>
          <a:xfrm>
            <a:off x="812499" y="1045726"/>
            <a:ext cx="4784996" cy="0"/>
          </a:xfrm>
          <a:prstGeom prst="straightConnector1">
            <a:avLst/>
          </a:prstGeom>
          <a:noFill/>
          <a:ln w="19050"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88458D59-4C65-EA8C-91D3-FA5B13095F43}"/>
              </a:ext>
            </a:extLst>
          </p:cNvPr>
          <p:cNvPicPr>
            <a:picLocks noChangeAspect="1"/>
          </p:cNvPicPr>
          <p:nvPr/>
        </p:nvPicPr>
        <p:blipFill>
          <a:blip r:embed="rId3"/>
          <a:stretch>
            <a:fillRect/>
          </a:stretch>
        </p:blipFill>
        <p:spPr>
          <a:xfrm>
            <a:off x="1086549" y="1393423"/>
            <a:ext cx="6970901" cy="32298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46592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49" y="387250"/>
            <a:ext cx="8230599"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b="0"/>
              <a:t>Algorithm Configuration</a:t>
            </a:r>
            <a:endParaRPr b="0"/>
          </a:p>
        </p:txBody>
      </p:sp>
      <p:cxnSp>
        <p:nvCxnSpPr>
          <p:cNvPr id="166" name="Google Shape;166;p30"/>
          <p:cNvCxnSpPr>
            <a:cxnSpLocks/>
          </p:cNvCxnSpPr>
          <p:nvPr/>
        </p:nvCxnSpPr>
        <p:spPr>
          <a:xfrm>
            <a:off x="812499" y="1045726"/>
            <a:ext cx="4894618" cy="0"/>
          </a:xfrm>
          <a:prstGeom prst="straightConnector1">
            <a:avLst/>
          </a:prstGeom>
          <a:noFill/>
          <a:ln w="19050" cap="flat" cmpd="sng">
            <a:solidFill>
              <a:schemeClr val="dk1"/>
            </a:solidFill>
            <a:prstDash val="solid"/>
            <a:round/>
            <a:headEnd type="none" w="med" len="med"/>
            <a:tailEnd type="none" w="med" len="med"/>
          </a:ln>
        </p:spPr>
      </p:cxnSp>
      <p:pic>
        <p:nvPicPr>
          <p:cNvPr id="6" name="Picture 5">
            <a:extLst>
              <a:ext uri="{FF2B5EF4-FFF2-40B4-BE49-F238E27FC236}">
                <a16:creationId xmlns:a16="http://schemas.microsoft.com/office/drawing/2014/main" id="{C17E7C8A-E0FE-3490-CFEA-A6E8F1521905}"/>
              </a:ext>
            </a:extLst>
          </p:cNvPr>
          <p:cNvPicPr>
            <a:picLocks noChangeAspect="1"/>
          </p:cNvPicPr>
          <p:nvPr/>
        </p:nvPicPr>
        <p:blipFill>
          <a:blip r:embed="rId3"/>
          <a:stretch>
            <a:fillRect/>
          </a:stretch>
        </p:blipFill>
        <p:spPr>
          <a:xfrm>
            <a:off x="961696" y="1959905"/>
            <a:ext cx="7220607" cy="12236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09012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49" y="387250"/>
            <a:ext cx="8230599"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b="0"/>
              <a:t>Formalization of MF-HPO Algorithms</a:t>
            </a:r>
            <a:endParaRPr b="0"/>
          </a:p>
        </p:txBody>
      </p:sp>
      <p:sp>
        <p:nvSpPr>
          <p:cNvPr id="162" name="Google Shape;162;p30"/>
          <p:cNvSpPr txBox="1">
            <a:spLocks noGrp="1"/>
          </p:cNvSpPr>
          <p:nvPr>
            <p:ph type="subTitle" idx="3"/>
          </p:nvPr>
        </p:nvSpPr>
        <p:spPr>
          <a:xfrm>
            <a:off x="710750" y="1269168"/>
            <a:ext cx="8299797" cy="35252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cxnSp>
        <p:nvCxnSpPr>
          <p:cNvPr id="166" name="Google Shape;166;p30"/>
          <p:cNvCxnSpPr>
            <a:cxnSpLocks/>
          </p:cNvCxnSpPr>
          <p:nvPr/>
        </p:nvCxnSpPr>
        <p:spPr>
          <a:xfrm>
            <a:off x="812499" y="1045726"/>
            <a:ext cx="7434193" cy="0"/>
          </a:xfrm>
          <a:prstGeom prst="straightConnector1">
            <a:avLst/>
          </a:prstGeom>
          <a:noFill/>
          <a:ln w="19050" cap="flat" cmpd="sng">
            <a:solidFill>
              <a:schemeClr val="dk1"/>
            </a:solidFill>
            <a:prstDash val="solid"/>
            <a:round/>
            <a:headEnd type="none" w="med" len="med"/>
            <a:tailEnd type="none" w="med" len="med"/>
          </a:ln>
        </p:spPr>
      </p:cxnSp>
      <p:pic>
        <p:nvPicPr>
          <p:cNvPr id="4" name="Picture 3">
            <a:extLst>
              <a:ext uri="{FF2B5EF4-FFF2-40B4-BE49-F238E27FC236}">
                <a16:creationId xmlns:a16="http://schemas.microsoft.com/office/drawing/2014/main" id="{2EEFE1A1-0A90-7BB4-A57A-B72BDBB90C7C}"/>
              </a:ext>
            </a:extLst>
          </p:cNvPr>
          <p:cNvPicPr>
            <a:picLocks noChangeAspect="1"/>
          </p:cNvPicPr>
          <p:nvPr/>
        </p:nvPicPr>
        <p:blipFill>
          <a:blip r:embed="rId3"/>
          <a:stretch>
            <a:fillRect/>
          </a:stretch>
        </p:blipFill>
        <p:spPr>
          <a:xfrm>
            <a:off x="2508641" y="1151244"/>
            <a:ext cx="4126717" cy="37343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54622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49" y="387250"/>
            <a:ext cx="8230599"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b="0"/>
              <a:t>Covered MF-HPOs</a:t>
            </a:r>
            <a:endParaRPr b="0"/>
          </a:p>
        </p:txBody>
      </p:sp>
      <p:sp>
        <p:nvSpPr>
          <p:cNvPr id="162" name="Google Shape;162;p30"/>
          <p:cNvSpPr txBox="1">
            <a:spLocks noGrp="1"/>
          </p:cNvSpPr>
          <p:nvPr>
            <p:ph type="subTitle" idx="3"/>
          </p:nvPr>
        </p:nvSpPr>
        <p:spPr>
          <a:xfrm>
            <a:off x="710749" y="1264489"/>
            <a:ext cx="8299797" cy="35252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cxnSp>
        <p:nvCxnSpPr>
          <p:cNvPr id="166" name="Google Shape;166;p30"/>
          <p:cNvCxnSpPr>
            <a:cxnSpLocks/>
          </p:cNvCxnSpPr>
          <p:nvPr/>
        </p:nvCxnSpPr>
        <p:spPr>
          <a:xfrm>
            <a:off x="812499" y="1045726"/>
            <a:ext cx="3759501" cy="0"/>
          </a:xfrm>
          <a:prstGeom prst="straightConnector1">
            <a:avLst/>
          </a:prstGeom>
          <a:noFill/>
          <a:ln w="19050"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521A7200-A433-0032-398D-1ED89C7E1717}"/>
              </a:ext>
            </a:extLst>
          </p:cNvPr>
          <p:cNvPicPr>
            <a:picLocks noChangeAspect="1"/>
          </p:cNvPicPr>
          <p:nvPr/>
        </p:nvPicPr>
        <p:blipFill>
          <a:blip r:embed="rId3"/>
          <a:stretch>
            <a:fillRect/>
          </a:stretch>
        </p:blipFill>
        <p:spPr>
          <a:xfrm>
            <a:off x="238938" y="2066274"/>
            <a:ext cx="8771608" cy="18127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57077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7E515-7F04-388B-9ECE-10F028907675}"/>
              </a:ext>
            </a:extLst>
          </p:cNvPr>
          <p:cNvSpPr>
            <a:spLocks noGrp="1"/>
          </p:cNvSpPr>
          <p:nvPr>
            <p:ph type="ctrTitle"/>
          </p:nvPr>
        </p:nvSpPr>
        <p:spPr/>
        <p:txBody>
          <a:bodyPr/>
          <a:lstStyle/>
          <a:p>
            <a:r>
              <a:rPr lang="pl-PL"/>
              <a:t>Research Questions</a:t>
            </a:r>
          </a:p>
        </p:txBody>
      </p:sp>
      <p:sp>
        <p:nvSpPr>
          <p:cNvPr id="3" name="Subtitle 2">
            <a:extLst>
              <a:ext uri="{FF2B5EF4-FFF2-40B4-BE49-F238E27FC236}">
                <a16:creationId xmlns:a16="http://schemas.microsoft.com/office/drawing/2014/main" id="{B1AD9DE3-9C7B-3FE0-3F40-69FFF4423595}"/>
              </a:ext>
            </a:extLst>
          </p:cNvPr>
          <p:cNvSpPr>
            <a:spLocks noGrp="1"/>
          </p:cNvSpPr>
          <p:nvPr>
            <p:ph type="subTitle" idx="1"/>
          </p:nvPr>
        </p:nvSpPr>
        <p:spPr/>
        <p:txBody>
          <a:bodyPr/>
          <a:lstStyle/>
          <a:p>
            <a:endParaRPr lang="pl-PL"/>
          </a:p>
        </p:txBody>
      </p:sp>
    </p:spTree>
    <p:extLst>
      <p:ext uri="{BB962C8B-B14F-4D97-AF65-F5344CB8AC3E}">
        <p14:creationId xmlns:p14="http://schemas.microsoft.com/office/powerpoint/2010/main" val="181903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49" y="387250"/>
            <a:ext cx="8230599"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b="0"/>
              <a:t>RQ1</a:t>
            </a:r>
            <a:endParaRPr b="0"/>
          </a:p>
        </p:txBody>
      </p:sp>
      <p:sp>
        <p:nvSpPr>
          <p:cNvPr id="162" name="Google Shape;162;p30"/>
          <p:cNvSpPr txBox="1">
            <a:spLocks noGrp="1"/>
          </p:cNvSpPr>
          <p:nvPr>
            <p:ph type="subTitle" idx="3"/>
          </p:nvPr>
        </p:nvSpPr>
        <p:spPr>
          <a:xfrm>
            <a:off x="710750" y="1269168"/>
            <a:ext cx="8299797" cy="3525253"/>
          </a:xfrm>
          <a:prstGeom prst="rect">
            <a:avLst/>
          </a:prstGeom>
        </p:spPr>
        <p:txBody>
          <a:bodyPr spcFirstLastPara="1" wrap="square" lIns="91425" tIns="91425" rIns="91425" bIns="91425" anchor="t" anchorCtr="0">
            <a:noAutofit/>
          </a:bodyPr>
          <a:lstStyle/>
          <a:p>
            <a:pPr algn="l"/>
            <a:r>
              <a:rPr lang="en-US" sz="1800" b="0" i="0" u="none" strike="noStrike" baseline="0">
                <a:latin typeface="Times-Roman"/>
              </a:rPr>
              <a:t>How does the optimal configuration differ between</a:t>
            </a:r>
            <a:r>
              <a:rPr lang="pl-PL" sz="1800" b="0" i="0" u="none" strike="noStrike" baseline="0">
                <a:latin typeface="Times-Roman"/>
              </a:rPr>
              <a:t> problem scenarios, i.e., do</a:t>
            </a:r>
          </a:p>
          <a:p>
            <a:pPr algn="l"/>
            <a:r>
              <a:rPr lang="pl-PL" sz="1800" b="0" i="0" u="none" strike="noStrike" baseline="0">
                <a:latin typeface="Times-Roman"/>
              </a:rPr>
              <a:t>different problem scenarios benefit from different HPO algorithms?</a:t>
            </a:r>
            <a:endParaRPr/>
          </a:p>
        </p:txBody>
      </p:sp>
      <p:cxnSp>
        <p:nvCxnSpPr>
          <p:cNvPr id="166" name="Google Shape;166;p30"/>
          <p:cNvCxnSpPr>
            <a:cxnSpLocks/>
          </p:cNvCxnSpPr>
          <p:nvPr/>
        </p:nvCxnSpPr>
        <p:spPr>
          <a:xfrm>
            <a:off x="812499" y="1045726"/>
            <a:ext cx="1007592" cy="0"/>
          </a:xfrm>
          <a:prstGeom prst="straightConnector1">
            <a:avLst/>
          </a:prstGeom>
          <a:noFill/>
          <a:ln w="19050"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8D79390A-5301-7FA2-77CA-D2C0390E7963}"/>
              </a:ext>
            </a:extLst>
          </p:cNvPr>
          <p:cNvPicPr>
            <a:picLocks noChangeAspect="1"/>
          </p:cNvPicPr>
          <p:nvPr/>
        </p:nvPicPr>
        <p:blipFill>
          <a:blip r:embed="rId3"/>
          <a:srcRect/>
          <a:stretch/>
        </p:blipFill>
        <p:spPr>
          <a:xfrm>
            <a:off x="2024981" y="2033387"/>
            <a:ext cx="5094037" cy="27610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30863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50" y="387250"/>
            <a:ext cx="472470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b="0"/>
              <a:t>The authors</a:t>
            </a:r>
            <a:endParaRPr b="0"/>
          </a:p>
        </p:txBody>
      </p:sp>
      <p:sp>
        <p:nvSpPr>
          <p:cNvPr id="162" name="Google Shape;162;p30"/>
          <p:cNvSpPr txBox="1">
            <a:spLocks noGrp="1"/>
          </p:cNvSpPr>
          <p:nvPr>
            <p:ph type="subTitle" idx="3"/>
          </p:nvPr>
        </p:nvSpPr>
        <p:spPr>
          <a:xfrm>
            <a:off x="710750" y="1269168"/>
            <a:ext cx="8299797" cy="35252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cxnSp>
        <p:nvCxnSpPr>
          <p:cNvPr id="166" name="Google Shape;166;p30"/>
          <p:cNvCxnSpPr>
            <a:cxnSpLocks/>
          </p:cNvCxnSpPr>
          <p:nvPr/>
        </p:nvCxnSpPr>
        <p:spPr>
          <a:xfrm>
            <a:off x="812499" y="1045726"/>
            <a:ext cx="2536418" cy="0"/>
          </a:xfrm>
          <a:prstGeom prst="straightConnector1">
            <a:avLst/>
          </a:prstGeom>
          <a:noFill/>
          <a:ln w="19050"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7AABD1B0-46DB-418A-DBB8-54329D51E0A2}"/>
              </a:ext>
            </a:extLst>
          </p:cNvPr>
          <p:cNvPicPr>
            <a:picLocks noChangeAspect="1"/>
          </p:cNvPicPr>
          <p:nvPr/>
        </p:nvPicPr>
        <p:blipFill>
          <a:blip r:embed="rId3"/>
          <a:stretch>
            <a:fillRect/>
          </a:stretch>
        </p:blipFill>
        <p:spPr>
          <a:xfrm>
            <a:off x="503468" y="1301690"/>
            <a:ext cx="4414426" cy="32480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84779664-07B6-1726-2BC7-F0399816B102}"/>
              </a:ext>
            </a:extLst>
          </p:cNvPr>
          <p:cNvPicPr>
            <a:picLocks noChangeAspect="1"/>
          </p:cNvPicPr>
          <p:nvPr/>
        </p:nvPicPr>
        <p:blipFill>
          <a:blip r:embed="rId4"/>
          <a:stretch>
            <a:fillRect/>
          </a:stretch>
        </p:blipFill>
        <p:spPr>
          <a:xfrm>
            <a:off x="5177624" y="1301690"/>
            <a:ext cx="3573193" cy="16489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F090BB27-F591-7EA9-B324-2973C7F86D04}"/>
              </a:ext>
            </a:extLst>
          </p:cNvPr>
          <p:cNvPicPr>
            <a:picLocks noChangeAspect="1"/>
          </p:cNvPicPr>
          <p:nvPr/>
        </p:nvPicPr>
        <p:blipFill>
          <a:blip r:embed="rId5"/>
          <a:stretch>
            <a:fillRect/>
          </a:stretch>
        </p:blipFill>
        <p:spPr>
          <a:xfrm>
            <a:off x="5177624" y="3198939"/>
            <a:ext cx="3573193" cy="13507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Prostokąt 1">
            <a:extLst>
              <a:ext uri="{FF2B5EF4-FFF2-40B4-BE49-F238E27FC236}">
                <a16:creationId xmlns:a16="http://schemas.microsoft.com/office/drawing/2014/main" id="{76916E5C-F8E9-8A75-E6A8-401CDF3426AD}"/>
              </a:ext>
            </a:extLst>
          </p:cNvPr>
          <p:cNvSpPr/>
          <p:nvPr/>
        </p:nvSpPr>
        <p:spPr>
          <a:xfrm>
            <a:off x="446222" y="1269168"/>
            <a:ext cx="4528114" cy="33333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3829421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49" y="387250"/>
            <a:ext cx="8230599"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b="0"/>
              <a:t>RQ1</a:t>
            </a:r>
            <a:endParaRPr b="0"/>
          </a:p>
        </p:txBody>
      </p:sp>
      <p:sp>
        <p:nvSpPr>
          <p:cNvPr id="162" name="Google Shape;162;p30"/>
          <p:cNvSpPr txBox="1">
            <a:spLocks noGrp="1"/>
          </p:cNvSpPr>
          <p:nvPr>
            <p:ph type="subTitle" idx="3"/>
          </p:nvPr>
        </p:nvSpPr>
        <p:spPr>
          <a:xfrm>
            <a:off x="710750" y="1269168"/>
            <a:ext cx="8299797" cy="3525253"/>
          </a:xfrm>
          <a:prstGeom prst="rect">
            <a:avLst/>
          </a:prstGeom>
        </p:spPr>
        <p:txBody>
          <a:bodyPr spcFirstLastPara="1" wrap="square" lIns="91425" tIns="91425" rIns="91425" bIns="91425" anchor="t" anchorCtr="0">
            <a:noAutofit/>
          </a:bodyPr>
          <a:lstStyle/>
          <a:p>
            <a:pPr algn="l"/>
            <a:r>
              <a:rPr lang="en-US" sz="1800" b="0" i="0" u="none" strike="noStrike" baseline="0">
                <a:latin typeface="Times-Roman"/>
              </a:rPr>
              <a:t>How does the optimal configuration differ between</a:t>
            </a:r>
            <a:r>
              <a:rPr lang="pl-PL" sz="1800" b="0" i="0" u="none" strike="noStrike" baseline="0">
                <a:latin typeface="Times-Roman"/>
              </a:rPr>
              <a:t> problem scenarios, i.e., do</a:t>
            </a:r>
          </a:p>
          <a:p>
            <a:pPr algn="l"/>
            <a:r>
              <a:rPr lang="pl-PL" sz="1800" b="0" i="0" u="none" strike="noStrike" baseline="0">
                <a:latin typeface="Times-Roman"/>
              </a:rPr>
              <a:t>different problem scenarios benefit from different HPO algorithms?</a:t>
            </a:r>
            <a:endParaRPr/>
          </a:p>
        </p:txBody>
      </p:sp>
      <p:cxnSp>
        <p:nvCxnSpPr>
          <p:cNvPr id="166" name="Google Shape;166;p30"/>
          <p:cNvCxnSpPr>
            <a:cxnSpLocks/>
          </p:cNvCxnSpPr>
          <p:nvPr/>
        </p:nvCxnSpPr>
        <p:spPr>
          <a:xfrm>
            <a:off x="812499" y="1045726"/>
            <a:ext cx="1007592" cy="0"/>
          </a:xfrm>
          <a:prstGeom prst="straightConnector1">
            <a:avLst/>
          </a:prstGeom>
          <a:noFill/>
          <a:ln w="19050" cap="flat" cmpd="sng">
            <a:solidFill>
              <a:schemeClr val="dk1"/>
            </a:solidFill>
            <a:prstDash val="solid"/>
            <a:round/>
            <a:headEnd type="none" w="med" len="med"/>
            <a:tailEnd type="none" w="med" len="med"/>
          </a:ln>
        </p:spPr>
      </p:cxnSp>
      <p:pic>
        <p:nvPicPr>
          <p:cNvPr id="2" name="Picture 1">
            <a:extLst>
              <a:ext uri="{FF2B5EF4-FFF2-40B4-BE49-F238E27FC236}">
                <a16:creationId xmlns:a16="http://schemas.microsoft.com/office/drawing/2014/main" id="{0E1BAEC0-2FD4-DA20-29DE-269D913095DA}"/>
              </a:ext>
            </a:extLst>
          </p:cNvPr>
          <p:cNvPicPr>
            <a:picLocks noChangeAspect="1"/>
          </p:cNvPicPr>
          <p:nvPr/>
        </p:nvPicPr>
        <p:blipFill>
          <a:blip r:embed="rId3"/>
          <a:srcRect/>
          <a:stretch/>
        </p:blipFill>
        <p:spPr>
          <a:xfrm>
            <a:off x="1763485" y="2017980"/>
            <a:ext cx="5617029" cy="27382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22758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2" name="Picture 1">
            <a:extLst>
              <a:ext uri="{FF2B5EF4-FFF2-40B4-BE49-F238E27FC236}">
                <a16:creationId xmlns:a16="http://schemas.microsoft.com/office/drawing/2014/main" id="{0E1BAEC0-2FD4-DA20-29DE-269D913095DA}"/>
              </a:ext>
            </a:extLst>
          </p:cNvPr>
          <p:cNvPicPr>
            <a:picLocks noChangeAspect="1"/>
          </p:cNvPicPr>
          <p:nvPr/>
        </p:nvPicPr>
        <p:blipFill>
          <a:blip r:embed="rId3"/>
          <a:srcRect/>
          <a:stretch/>
        </p:blipFill>
        <p:spPr>
          <a:xfrm>
            <a:off x="1763485" y="2017980"/>
            <a:ext cx="5617029" cy="27382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D4517EC0-F4D1-A6DB-55AD-3170B1A4033F}"/>
              </a:ext>
            </a:extLst>
          </p:cNvPr>
          <p:cNvPicPr>
            <a:picLocks noChangeAspect="1"/>
          </p:cNvPicPr>
          <p:nvPr/>
        </p:nvPicPr>
        <p:blipFill>
          <a:blip r:embed="rId4"/>
          <a:stretch>
            <a:fillRect/>
          </a:stretch>
        </p:blipFill>
        <p:spPr>
          <a:xfrm>
            <a:off x="1725209" y="319163"/>
            <a:ext cx="5617029" cy="13886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95865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49" y="387250"/>
            <a:ext cx="8230599"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b="0"/>
              <a:t>RQ2</a:t>
            </a:r>
            <a:endParaRPr b="0"/>
          </a:p>
        </p:txBody>
      </p:sp>
      <p:sp>
        <p:nvSpPr>
          <p:cNvPr id="162" name="Google Shape;162;p30"/>
          <p:cNvSpPr txBox="1">
            <a:spLocks noGrp="1"/>
          </p:cNvSpPr>
          <p:nvPr>
            <p:ph type="subTitle" idx="3"/>
          </p:nvPr>
        </p:nvSpPr>
        <p:spPr>
          <a:xfrm>
            <a:off x="710750" y="1269168"/>
            <a:ext cx="8299797" cy="3525253"/>
          </a:xfrm>
          <a:prstGeom prst="rect">
            <a:avLst/>
          </a:prstGeom>
        </p:spPr>
        <p:txBody>
          <a:bodyPr spcFirstLastPara="1" wrap="square" lIns="91425" tIns="91425" rIns="91425" bIns="91425" anchor="t" anchorCtr="0">
            <a:noAutofit/>
          </a:bodyPr>
          <a:lstStyle/>
          <a:p>
            <a:pPr algn="l"/>
            <a:r>
              <a:rPr lang="en-US" sz="1800" b="0" i="0" u="none" strike="noStrike" baseline="0">
                <a:latin typeface="Times-Roman"/>
              </a:rPr>
              <a:t>How does the optimized algorithm compare to other</a:t>
            </a:r>
            <a:r>
              <a:rPr lang="pl-PL" sz="1800" b="0" i="0" u="none" strike="noStrike" baseline="0">
                <a:latin typeface="Times-Roman"/>
              </a:rPr>
              <a:t> established HPO</a:t>
            </a:r>
          </a:p>
          <a:p>
            <a:pPr algn="l"/>
            <a:r>
              <a:rPr lang="pl-PL" sz="1800" b="0" i="0" u="none" strike="noStrike" baseline="0">
                <a:latin typeface="Times-Roman"/>
              </a:rPr>
              <a:t>implementations?</a:t>
            </a:r>
            <a:endParaRPr/>
          </a:p>
        </p:txBody>
      </p:sp>
      <p:pic>
        <p:nvPicPr>
          <p:cNvPr id="3" name="Picture 2">
            <a:extLst>
              <a:ext uri="{FF2B5EF4-FFF2-40B4-BE49-F238E27FC236}">
                <a16:creationId xmlns:a16="http://schemas.microsoft.com/office/drawing/2014/main" id="{3434117E-934D-5698-6BB7-5881BC3D1884}"/>
              </a:ext>
            </a:extLst>
          </p:cNvPr>
          <p:cNvPicPr>
            <a:picLocks noChangeAspect="1"/>
          </p:cNvPicPr>
          <p:nvPr/>
        </p:nvPicPr>
        <p:blipFill>
          <a:blip r:embed="rId3"/>
          <a:srcRect/>
          <a:stretch/>
        </p:blipFill>
        <p:spPr>
          <a:xfrm>
            <a:off x="305974" y="1955819"/>
            <a:ext cx="8635374" cy="27966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 name="Google Shape;166;p30">
            <a:extLst>
              <a:ext uri="{FF2B5EF4-FFF2-40B4-BE49-F238E27FC236}">
                <a16:creationId xmlns:a16="http://schemas.microsoft.com/office/drawing/2014/main" id="{CE634DD8-DB4B-8723-1CE6-81BA319725AB}"/>
              </a:ext>
            </a:extLst>
          </p:cNvPr>
          <p:cNvCxnSpPr>
            <a:cxnSpLocks/>
          </p:cNvCxnSpPr>
          <p:nvPr/>
        </p:nvCxnSpPr>
        <p:spPr>
          <a:xfrm>
            <a:off x="812499" y="1045726"/>
            <a:ext cx="1007592"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0500271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49" y="387250"/>
            <a:ext cx="8230599"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b="0"/>
              <a:t>RQ2</a:t>
            </a:r>
            <a:endParaRPr b="0"/>
          </a:p>
        </p:txBody>
      </p:sp>
      <p:sp>
        <p:nvSpPr>
          <p:cNvPr id="162" name="Google Shape;162;p30"/>
          <p:cNvSpPr txBox="1">
            <a:spLocks noGrp="1"/>
          </p:cNvSpPr>
          <p:nvPr>
            <p:ph type="subTitle" idx="3"/>
          </p:nvPr>
        </p:nvSpPr>
        <p:spPr>
          <a:xfrm>
            <a:off x="710750" y="1269168"/>
            <a:ext cx="8299797" cy="3525253"/>
          </a:xfrm>
          <a:prstGeom prst="rect">
            <a:avLst/>
          </a:prstGeom>
        </p:spPr>
        <p:txBody>
          <a:bodyPr spcFirstLastPara="1" wrap="square" lIns="91425" tIns="91425" rIns="91425" bIns="91425" anchor="t" anchorCtr="0">
            <a:noAutofit/>
          </a:bodyPr>
          <a:lstStyle/>
          <a:p>
            <a:pPr algn="l"/>
            <a:r>
              <a:rPr lang="en-US" sz="1800" b="0" i="0" u="none" strike="noStrike" baseline="0">
                <a:latin typeface="Times-Roman"/>
              </a:rPr>
              <a:t>How does the optimized algorithm compare to other</a:t>
            </a:r>
            <a:r>
              <a:rPr lang="pl-PL" sz="1800" b="0" i="0" u="none" strike="noStrike" baseline="0">
                <a:latin typeface="Times-Roman"/>
              </a:rPr>
              <a:t> established HPO</a:t>
            </a:r>
          </a:p>
          <a:p>
            <a:pPr algn="l"/>
            <a:r>
              <a:rPr lang="pl-PL" sz="1800" b="0" i="0" u="none" strike="noStrike" baseline="0">
                <a:latin typeface="Times-Roman"/>
              </a:rPr>
              <a:t>implementations?</a:t>
            </a:r>
            <a:endParaRPr/>
          </a:p>
        </p:txBody>
      </p:sp>
      <p:cxnSp>
        <p:nvCxnSpPr>
          <p:cNvPr id="8" name="Google Shape;166;p30">
            <a:extLst>
              <a:ext uri="{FF2B5EF4-FFF2-40B4-BE49-F238E27FC236}">
                <a16:creationId xmlns:a16="http://schemas.microsoft.com/office/drawing/2014/main" id="{CE634DD8-DB4B-8723-1CE6-81BA319725AB}"/>
              </a:ext>
            </a:extLst>
          </p:cNvPr>
          <p:cNvCxnSpPr>
            <a:cxnSpLocks/>
          </p:cNvCxnSpPr>
          <p:nvPr/>
        </p:nvCxnSpPr>
        <p:spPr>
          <a:xfrm>
            <a:off x="812499" y="1045726"/>
            <a:ext cx="1007592" cy="0"/>
          </a:xfrm>
          <a:prstGeom prst="straightConnector1">
            <a:avLst/>
          </a:prstGeom>
          <a:noFill/>
          <a:ln w="19050" cap="flat" cmpd="sng">
            <a:solidFill>
              <a:schemeClr val="dk1"/>
            </a:solidFill>
            <a:prstDash val="solid"/>
            <a:round/>
            <a:headEnd type="none" w="med" len="med"/>
            <a:tailEnd type="none" w="med" len="med"/>
          </a:ln>
        </p:spPr>
      </p:cxnSp>
      <p:pic>
        <p:nvPicPr>
          <p:cNvPr id="4" name="Picture 3">
            <a:extLst>
              <a:ext uri="{FF2B5EF4-FFF2-40B4-BE49-F238E27FC236}">
                <a16:creationId xmlns:a16="http://schemas.microsoft.com/office/drawing/2014/main" id="{E16EA66A-0EC1-8180-05B6-1FFBE7428B8A}"/>
              </a:ext>
            </a:extLst>
          </p:cNvPr>
          <p:cNvPicPr>
            <a:picLocks noChangeAspect="1"/>
          </p:cNvPicPr>
          <p:nvPr/>
        </p:nvPicPr>
        <p:blipFill>
          <a:blip r:embed="rId3"/>
          <a:stretch>
            <a:fillRect/>
          </a:stretch>
        </p:blipFill>
        <p:spPr>
          <a:xfrm>
            <a:off x="303853" y="2276270"/>
            <a:ext cx="8536293" cy="15110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128700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49" y="387250"/>
            <a:ext cx="8230599"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b="0"/>
              <a:t>RQ3</a:t>
            </a:r>
            <a:endParaRPr b="0"/>
          </a:p>
        </p:txBody>
      </p:sp>
      <p:sp>
        <p:nvSpPr>
          <p:cNvPr id="162" name="Google Shape;162;p30"/>
          <p:cNvSpPr txBox="1">
            <a:spLocks noGrp="1"/>
          </p:cNvSpPr>
          <p:nvPr>
            <p:ph type="subTitle" idx="3"/>
          </p:nvPr>
        </p:nvSpPr>
        <p:spPr>
          <a:xfrm>
            <a:off x="710750" y="1269168"/>
            <a:ext cx="8299797" cy="3525253"/>
          </a:xfrm>
          <a:prstGeom prst="rect">
            <a:avLst/>
          </a:prstGeom>
        </p:spPr>
        <p:txBody>
          <a:bodyPr spcFirstLastPara="1" wrap="square" lIns="91425" tIns="91425" rIns="91425" bIns="91425" anchor="t" anchorCtr="0">
            <a:noAutofit/>
          </a:bodyPr>
          <a:lstStyle/>
          <a:p>
            <a:pPr algn="l"/>
            <a:r>
              <a:rPr lang="en-US" sz="1800" b="0" i="0" u="none" strike="noStrike" baseline="0">
                <a:latin typeface="Times-Roman"/>
              </a:rPr>
              <a:t>Does the successive-halving fidelity schedule have an</a:t>
            </a:r>
            <a:r>
              <a:rPr lang="pl-PL" sz="1800" b="0" i="0" u="none" strike="noStrike" baseline="0">
                <a:latin typeface="Times-Roman"/>
              </a:rPr>
              <a:t> </a:t>
            </a:r>
            <a:r>
              <a:rPr lang="en-US" sz="1800" b="0" i="0" u="none" strike="noStrike" baseline="0">
                <a:latin typeface="Times-Roman"/>
              </a:rPr>
              <a:t>advantage over the (simpler)</a:t>
            </a:r>
            <a:endParaRPr lang="pl-PL" sz="1800" b="0" i="0" u="none" strike="noStrike" baseline="0">
              <a:latin typeface="Times-Roman"/>
            </a:endParaRPr>
          </a:p>
          <a:p>
            <a:pPr algn="l"/>
            <a:r>
              <a:rPr lang="en-US" sz="1800" b="0" i="0" u="none" strike="noStrike" baseline="0">
                <a:latin typeface="Times-Roman"/>
              </a:rPr>
              <a:t>equal-batch-size schedule?</a:t>
            </a:r>
            <a:endParaRPr/>
          </a:p>
        </p:txBody>
      </p:sp>
      <p:cxnSp>
        <p:nvCxnSpPr>
          <p:cNvPr id="2" name="Google Shape;166;p30">
            <a:extLst>
              <a:ext uri="{FF2B5EF4-FFF2-40B4-BE49-F238E27FC236}">
                <a16:creationId xmlns:a16="http://schemas.microsoft.com/office/drawing/2014/main" id="{EE75A575-C403-441C-0343-925325192997}"/>
              </a:ext>
            </a:extLst>
          </p:cNvPr>
          <p:cNvCxnSpPr>
            <a:cxnSpLocks/>
          </p:cNvCxnSpPr>
          <p:nvPr/>
        </p:nvCxnSpPr>
        <p:spPr>
          <a:xfrm>
            <a:off x="812499" y="1045726"/>
            <a:ext cx="1007592" cy="0"/>
          </a:xfrm>
          <a:prstGeom prst="straightConnector1">
            <a:avLst/>
          </a:prstGeom>
          <a:noFill/>
          <a:ln w="19050" cap="flat" cmpd="sng">
            <a:solidFill>
              <a:schemeClr val="dk1"/>
            </a:solidFill>
            <a:prstDash val="solid"/>
            <a:round/>
            <a:headEnd type="none" w="med" len="med"/>
            <a:tailEnd type="none" w="med" len="med"/>
          </a:ln>
        </p:spPr>
      </p:cxnSp>
      <p:pic>
        <p:nvPicPr>
          <p:cNvPr id="4" name="Picture 3">
            <a:extLst>
              <a:ext uri="{FF2B5EF4-FFF2-40B4-BE49-F238E27FC236}">
                <a16:creationId xmlns:a16="http://schemas.microsoft.com/office/drawing/2014/main" id="{A3CF8CC0-AEF4-38BA-DADE-2427F4D8F7C1}"/>
              </a:ext>
            </a:extLst>
          </p:cNvPr>
          <p:cNvPicPr>
            <a:picLocks noChangeAspect="1"/>
          </p:cNvPicPr>
          <p:nvPr/>
        </p:nvPicPr>
        <p:blipFill>
          <a:blip r:embed="rId3"/>
          <a:stretch>
            <a:fillRect/>
          </a:stretch>
        </p:blipFill>
        <p:spPr>
          <a:xfrm>
            <a:off x="303853" y="2276270"/>
            <a:ext cx="8536293" cy="15110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675237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49" y="387250"/>
            <a:ext cx="8230599"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b="0"/>
              <a:t>RQ4</a:t>
            </a:r>
            <a:endParaRPr b="0"/>
          </a:p>
        </p:txBody>
      </p:sp>
      <p:sp>
        <p:nvSpPr>
          <p:cNvPr id="162" name="Google Shape;162;p30"/>
          <p:cNvSpPr txBox="1">
            <a:spLocks noGrp="1"/>
          </p:cNvSpPr>
          <p:nvPr>
            <p:ph type="subTitle" idx="3"/>
          </p:nvPr>
        </p:nvSpPr>
        <p:spPr>
          <a:xfrm>
            <a:off x="710750" y="1269168"/>
            <a:ext cx="8299797" cy="3525253"/>
          </a:xfrm>
          <a:prstGeom prst="rect">
            <a:avLst/>
          </a:prstGeom>
        </p:spPr>
        <p:txBody>
          <a:bodyPr spcFirstLastPara="1" wrap="square" lIns="91425" tIns="91425" rIns="91425" bIns="91425" anchor="t" anchorCtr="0">
            <a:noAutofit/>
          </a:bodyPr>
          <a:lstStyle/>
          <a:p>
            <a:pPr algn="l"/>
            <a:r>
              <a:rPr lang="en-US" sz="1800" b="0" i="0" u="none" strike="noStrike" baseline="0">
                <a:latin typeface="Times-Roman"/>
              </a:rPr>
              <a:t>What is the effect of using </a:t>
            </a:r>
            <a:r>
              <a:rPr lang="pl-PL" sz="1800" b="0" i="0" u="none" strike="noStrike" baseline="0">
                <a:latin typeface="Times-Roman"/>
              </a:rPr>
              <a:t>multi-fidelity</a:t>
            </a:r>
            <a:r>
              <a:rPr lang="en-US" sz="1800" b="0" i="0" u="none" strike="noStrike" baseline="0">
                <a:latin typeface="Times-Roman"/>
              </a:rPr>
              <a:t> methods in</a:t>
            </a:r>
            <a:r>
              <a:rPr lang="pl-PL" sz="1800" b="0" i="0" u="none" strike="noStrike" baseline="0">
                <a:latin typeface="Times-Roman"/>
              </a:rPr>
              <a:t> general?</a:t>
            </a:r>
            <a:endParaRPr/>
          </a:p>
        </p:txBody>
      </p:sp>
      <p:cxnSp>
        <p:nvCxnSpPr>
          <p:cNvPr id="2" name="Google Shape;166;p30">
            <a:extLst>
              <a:ext uri="{FF2B5EF4-FFF2-40B4-BE49-F238E27FC236}">
                <a16:creationId xmlns:a16="http://schemas.microsoft.com/office/drawing/2014/main" id="{1C9D3888-DBD1-0E9F-70D1-09109D36536E}"/>
              </a:ext>
            </a:extLst>
          </p:cNvPr>
          <p:cNvCxnSpPr>
            <a:cxnSpLocks/>
          </p:cNvCxnSpPr>
          <p:nvPr/>
        </p:nvCxnSpPr>
        <p:spPr>
          <a:xfrm>
            <a:off x="812499" y="1045726"/>
            <a:ext cx="1007592" cy="0"/>
          </a:xfrm>
          <a:prstGeom prst="straightConnector1">
            <a:avLst/>
          </a:prstGeom>
          <a:noFill/>
          <a:ln w="19050" cap="flat" cmpd="sng">
            <a:solidFill>
              <a:schemeClr val="dk1"/>
            </a:solidFill>
            <a:prstDash val="solid"/>
            <a:round/>
            <a:headEnd type="none" w="med" len="med"/>
            <a:tailEnd type="none" w="med" len="med"/>
          </a:ln>
        </p:spPr>
      </p:cxnSp>
      <p:pic>
        <p:nvPicPr>
          <p:cNvPr id="4" name="Picture 3">
            <a:extLst>
              <a:ext uri="{FF2B5EF4-FFF2-40B4-BE49-F238E27FC236}">
                <a16:creationId xmlns:a16="http://schemas.microsoft.com/office/drawing/2014/main" id="{B83ED899-5F39-6E38-0E91-224723D4195B}"/>
              </a:ext>
            </a:extLst>
          </p:cNvPr>
          <p:cNvPicPr>
            <a:picLocks noChangeAspect="1"/>
          </p:cNvPicPr>
          <p:nvPr/>
        </p:nvPicPr>
        <p:blipFill>
          <a:blip r:embed="rId3"/>
          <a:stretch>
            <a:fillRect/>
          </a:stretch>
        </p:blipFill>
        <p:spPr>
          <a:xfrm>
            <a:off x="303853" y="2276270"/>
            <a:ext cx="8536293" cy="15110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772273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49" y="387250"/>
            <a:ext cx="8230599"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b="0"/>
              <a:t>RQ5a and RQ5b </a:t>
            </a:r>
            <a:endParaRPr b="0"/>
          </a:p>
        </p:txBody>
      </p:sp>
      <p:sp>
        <p:nvSpPr>
          <p:cNvPr id="162" name="Google Shape;162;p30"/>
          <p:cNvSpPr txBox="1">
            <a:spLocks noGrp="1"/>
          </p:cNvSpPr>
          <p:nvPr>
            <p:ph type="subTitle" idx="3"/>
          </p:nvPr>
        </p:nvSpPr>
        <p:spPr>
          <a:xfrm>
            <a:off x="710750" y="1269168"/>
            <a:ext cx="8299797" cy="3525253"/>
          </a:xfrm>
          <a:prstGeom prst="rect">
            <a:avLst/>
          </a:prstGeom>
        </p:spPr>
        <p:txBody>
          <a:bodyPr spcFirstLastPara="1" wrap="square" lIns="91425" tIns="91425" rIns="91425" bIns="91425" anchor="t" anchorCtr="0">
            <a:noAutofit/>
          </a:bodyPr>
          <a:lstStyle/>
          <a:p>
            <a:pPr algn="l"/>
            <a:r>
              <a:rPr lang="pl-PL" sz="1800">
                <a:latin typeface="Times-Roman"/>
              </a:rPr>
              <a:t>(A) </a:t>
            </a:r>
            <a:r>
              <a:rPr lang="pl-PL" sz="1800" b="0" i="0" u="none" strike="noStrike" baseline="0" err="1">
                <a:latin typeface="Times-Roman"/>
              </a:rPr>
              <a:t>Does</a:t>
            </a:r>
            <a:r>
              <a:rPr lang="pl-PL" sz="1800" b="0" i="0" u="none" strike="noStrike" baseline="0">
                <a:latin typeface="Times-Roman"/>
              </a:rPr>
              <a:t> </a:t>
            </a:r>
            <a:r>
              <a:rPr lang="pl-PL" sz="1800" b="0" i="0" u="none" strike="noStrike" baseline="0" err="1">
                <a:latin typeface="Times-Roman"/>
              </a:rPr>
              <a:t>changing</a:t>
            </a:r>
            <a:r>
              <a:rPr lang="pl-PL" sz="1800" b="0" i="0" u="none" strike="noStrike" baseline="0">
                <a:latin typeface="Times-Roman"/>
              </a:rPr>
              <a:t> SAMPLE </a:t>
            </a:r>
            <a:r>
              <a:rPr lang="pl-PL" sz="1800" b="0" i="0" u="none" strike="noStrike" baseline="0" err="1">
                <a:latin typeface="Times-Roman"/>
              </a:rPr>
              <a:t>configuration</a:t>
            </a:r>
            <a:r>
              <a:rPr lang="pl-PL" sz="1800" b="0" i="0" u="none" strike="noStrike" baseline="0">
                <a:latin typeface="Times-Roman"/>
              </a:rPr>
              <a:t> </a:t>
            </a:r>
            <a:r>
              <a:rPr lang="en-US" sz="1800" b="0" i="0" u="none" strike="noStrike" baseline="0">
                <a:latin typeface="Times-Roman"/>
              </a:rPr>
              <a:t>parameters throughout the optimization</a:t>
            </a:r>
            <a:endParaRPr lang="pl-PL" sz="1800" b="0" i="0" u="none" strike="noStrike" baseline="0">
              <a:latin typeface="Times-Roman"/>
            </a:endParaRPr>
          </a:p>
          <a:p>
            <a:pPr algn="l"/>
            <a:r>
              <a:rPr lang="en-US" sz="1800" b="0" i="0" u="none" strike="noStrike" baseline="0">
                <a:latin typeface="Times-Roman"/>
              </a:rPr>
              <a:t>process offer an</a:t>
            </a:r>
            <a:r>
              <a:rPr lang="pl-PL" sz="1800" b="0" i="0" u="none" strike="noStrike" baseline="0">
                <a:latin typeface="Times-Roman"/>
              </a:rPr>
              <a:t> </a:t>
            </a:r>
            <a:r>
              <a:rPr lang="en-US" sz="1800" b="0" i="0" u="none" strike="noStrike" baseline="0">
                <a:latin typeface="Times-Roman"/>
              </a:rPr>
              <a:t>advantage? </a:t>
            </a:r>
            <a:endParaRPr lang="pl-PL" sz="1800" b="0" i="0" u="none" strike="noStrike" baseline="0">
              <a:latin typeface="Times-Roman"/>
            </a:endParaRPr>
          </a:p>
          <a:p>
            <a:pPr algn="l"/>
            <a:endParaRPr lang="pl-PL" sz="1800">
              <a:latin typeface="Times-Roman"/>
            </a:endParaRPr>
          </a:p>
          <a:p>
            <a:pPr marL="457200" marR="0" lvl="0" indent="-317500" algn="l" defTabSz="914400" rtl="0" eaLnBrk="1" fontAlgn="auto" latinLnBrk="0" hangingPunct="1">
              <a:lnSpc>
                <a:spcPct val="100000"/>
              </a:lnSpc>
              <a:spcBef>
                <a:spcPts val="0"/>
              </a:spcBef>
              <a:spcAft>
                <a:spcPts val="0"/>
              </a:spcAft>
              <a:buClr>
                <a:srgbClr val="3F4252"/>
              </a:buClr>
              <a:buSzPts val="1400"/>
              <a:buFont typeface="Nunito"/>
              <a:buNone/>
              <a:tabLst/>
              <a:defRPr/>
            </a:pPr>
            <a:r>
              <a:rPr kumimoji="0" lang="pl-PL" sz="1800" b="0" i="0" u="none" strike="noStrike" kern="0" cap="none" spc="0" normalizeH="0" baseline="0" noProof="0">
                <a:ln>
                  <a:noFill/>
                </a:ln>
                <a:solidFill>
                  <a:srgbClr val="3F4252"/>
                </a:solidFill>
                <a:effectLst/>
                <a:uLnTx/>
                <a:uFillTx/>
                <a:latin typeface="Times-Roman"/>
                <a:sym typeface="Nunito"/>
              </a:rPr>
              <a:t>(B) </a:t>
            </a:r>
            <a:r>
              <a:rPr kumimoji="0" lang="en-US" sz="1800" b="0" i="0" u="none" strike="noStrike" kern="0" cap="none" spc="0" normalizeH="0" baseline="0" noProof="0">
                <a:ln>
                  <a:noFill/>
                </a:ln>
                <a:solidFill>
                  <a:srgbClr val="3F4252"/>
                </a:solidFill>
                <a:effectLst/>
                <a:uLnTx/>
                <a:uFillTx/>
                <a:latin typeface="Times-Roman"/>
                <a:sym typeface="Nunito"/>
              </a:rPr>
              <a:t>Does (more complicated) surrogate-assisted sampling in</a:t>
            </a:r>
            <a:r>
              <a:rPr kumimoji="0" lang="pl-PL" sz="1800" b="0" i="0" u="none" strike="noStrike" kern="0" cap="none" spc="0" normalizeH="0" baseline="0" noProof="0">
                <a:ln>
                  <a:noFill/>
                </a:ln>
                <a:solidFill>
                  <a:srgbClr val="3F4252"/>
                </a:solidFill>
                <a:effectLst/>
                <a:uLnTx/>
                <a:uFillTx/>
                <a:latin typeface="Times-Roman"/>
                <a:sym typeface="Nunito"/>
              </a:rPr>
              <a:t> </a:t>
            </a:r>
            <a:r>
              <a:rPr kumimoji="0" lang="en-US" sz="1800" b="0" i="0" u="none" strike="noStrike" kern="0" cap="none" spc="0" normalizeH="0" baseline="0" noProof="0">
                <a:ln>
                  <a:noFill/>
                </a:ln>
                <a:solidFill>
                  <a:srgbClr val="3F4252"/>
                </a:solidFill>
                <a:effectLst/>
                <a:uLnTx/>
                <a:uFillTx/>
                <a:latin typeface="Times-Roman"/>
                <a:sym typeface="Nunito"/>
              </a:rPr>
              <a:t>SAMPLE provide an</a:t>
            </a:r>
            <a:r>
              <a:rPr kumimoji="0" lang="pl-PL" sz="1800" b="0" i="0" u="none" strike="noStrike" kern="0" cap="none" spc="0" normalizeH="0" baseline="0" noProof="0">
                <a:ln>
                  <a:noFill/>
                </a:ln>
                <a:solidFill>
                  <a:srgbClr val="3F4252"/>
                </a:solidFill>
                <a:effectLst/>
                <a:uLnTx/>
                <a:uFillTx/>
                <a:latin typeface="Times-Roman"/>
                <a:sym typeface="Nunito"/>
              </a:rPr>
              <a:t> </a:t>
            </a:r>
          </a:p>
          <a:p>
            <a:pPr marL="457200" marR="0" lvl="0" indent="-317500" algn="l" defTabSz="914400" rtl="0" eaLnBrk="1" fontAlgn="auto" latinLnBrk="0" hangingPunct="1">
              <a:lnSpc>
                <a:spcPct val="100000"/>
              </a:lnSpc>
              <a:spcBef>
                <a:spcPts val="0"/>
              </a:spcBef>
              <a:spcAft>
                <a:spcPts val="0"/>
              </a:spcAft>
              <a:buClr>
                <a:srgbClr val="3F4252"/>
              </a:buClr>
              <a:buSzPts val="1400"/>
              <a:buFont typeface="Nunito"/>
              <a:buNone/>
              <a:tabLst/>
              <a:defRPr/>
            </a:pPr>
            <a:r>
              <a:rPr kumimoji="0" lang="en-US" sz="1800" b="0" i="0" u="none" strike="noStrike" kern="0" cap="none" spc="0" normalizeH="0" baseline="0" noProof="0">
                <a:ln>
                  <a:noFill/>
                </a:ln>
                <a:solidFill>
                  <a:srgbClr val="3F4252"/>
                </a:solidFill>
                <a:effectLst/>
                <a:uLnTx/>
                <a:uFillTx/>
                <a:latin typeface="Times-Roman"/>
                <a:sym typeface="Nunito"/>
              </a:rPr>
              <a:t>advantage over using simple random sampling with surrogate</a:t>
            </a:r>
            <a:r>
              <a:rPr kumimoji="0" lang="pl-PL" sz="1800" b="0" i="0" u="none" strike="noStrike" kern="0" cap="none" spc="0" normalizeH="0" baseline="0" noProof="0">
                <a:ln>
                  <a:noFill/>
                </a:ln>
                <a:solidFill>
                  <a:srgbClr val="3F4252"/>
                </a:solidFill>
                <a:effectLst/>
                <a:uLnTx/>
                <a:uFillTx/>
                <a:latin typeface="Times-Roman"/>
                <a:sym typeface="Nunito"/>
              </a:rPr>
              <a:t> </a:t>
            </a:r>
            <a:r>
              <a:rPr kumimoji="0" lang="en-US" sz="1800" b="0" i="0" u="none" strike="noStrike" kern="0" cap="none" spc="0" normalizeH="0" baseline="0" noProof="0">
                <a:ln>
                  <a:noFill/>
                </a:ln>
                <a:solidFill>
                  <a:srgbClr val="3F4252"/>
                </a:solidFill>
                <a:effectLst/>
                <a:uLnTx/>
                <a:uFillTx/>
                <a:latin typeface="Times-Roman"/>
                <a:sym typeface="Nunito"/>
              </a:rPr>
              <a:t>filtering?</a:t>
            </a:r>
            <a:endParaRPr kumimoji="0" lang="en-US" sz="1800" b="0" i="0" u="none" strike="noStrike" kern="0" cap="none" spc="0" normalizeH="0" baseline="0" noProof="0">
              <a:ln>
                <a:noFill/>
              </a:ln>
              <a:solidFill>
                <a:srgbClr val="3F4252"/>
              </a:solidFill>
              <a:effectLst/>
              <a:uLnTx/>
              <a:uFillTx/>
              <a:latin typeface="Nunito"/>
              <a:sym typeface="Nunito"/>
            </a:endParaRPr>
          </a:p>
          <a:p>
            <a:pPr algn="l"/>
            <a:endParaRPr lang="pl-PL"/>
          </a:p>
        </p:txBody>
      </p:sp>
      <p:cxnSp>
        <p:nvCxnSpPr>
          <p:cNvPr id="2" name="Google Shape;166;p30">
            <a:extLst>
              <a:ext uri="{FF2B5EF4-FFF2-40B4-BE49-F238E27FC236}">
                <a16:creationId xmlns:a16="http://schemas.microsoft.com/office/drawing/2014/main" id="{85003A55-E395-8E78-E7BB-5A5137AB4C03}"/>
              </a:ext>
            </a:extLst>
          </p:cNvPr>
          <p:cNvCxnSpPr>
            <a:cxnSpLocks/>
          </p:cNvCxnSpPr>
          <p:nvPr/>
        </p:nvCxnSpPr>
        <p:spPr>
          <a:xfrm>
            <a:off x="812499" y="1045726"/>
            <a:ext cx="3334958" cy="0"/>
          </a:xfrm>
          <a:prstGeom prst="straightConnector1">
            <a:avLst/>
          </a:prstGeom>
          <a:noFill/>
          <a:ln w="19050" cap="flat" cmpd="sng">
            <a:solidFill>
              <a:schemeClr val="dk1"/>
            </a:solidFill>
            <a:prstDash val="solid"/>
            <a:round/>
            <a:headEnd type="none" w="med" len="med"/>
            <a:tailEnd type="none" w="med" len="med"/>
          </a:ln>
        </p:spPr>
      </p:cxnSp>
      <p:grpSp>
        <p:nvGrpSpPr>
          <p:cNvPr id="3" name="Grupa 2">
            <a:extLst>
              <a:ext uri="{FF2B5EF4-FFF2-40B4-BE49-F238E27FC236}">
                <a16:creationId xmlns:a16="http://schemas.microsoft.com/office/drawing/2014/main" id="{390151AF-03CA-5669-BAFE-4628A41366F2}"/>
              </a:ext>
            </a:extLst>
          </p:cNvPr>
          <p:cNvGrpSpPr/>
          <p:nvPr/>
        </p:nvGrpSpPr>
        <p:grpSpPr>
          <a:xfrm>
            <a:off x="980347" y="2865363"/>
            <a:ext cx="7183306" cy="1929058"/>
            <a:chOff x="1758042" y="3073248"/>
            <a:chExt cx="5617029" cy="1388608"/>
          </a:xfrm>
        </p:grpSpPr>
        <p:pic>
          <p:nvPicPr>
            <p:cNvPr id="5" name="Picture 4">
              <a:extLst>
                <a:ext uri="{FF2B5EF4-FFF2-40B4-BE49-F238E27FC236}">
                  <a16:creationId xmlns:a16="http://schemas.microsoft.com/office/drawing/2014/main" id="{E88E561F-DD4A-DD13-5FB7-AAB3D89EB5B0}"/>
                </a:ext>
              </a:extLst>
            </p:cNvPr>
            <p:cNvPicPr>
              <a:picLocks noChangeAspect="1"/>
            </p:cNvPicPr>
            <p:nvPr/>
          </p:nvPicPr>
          <p:blipFill>
            <a:blip r:embed="rId3"/>
            <a:stretch>
              <a:fillRect/>
            </a:stretch>
          </p:blipFill>
          <p:spPr>
            <a:xfrm>
              <a:off x="1758042" y="3073248"/>
              <a:ext cx="5617029" cy="13886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a:extLst>
                <a:ext uri="{FF2B5EF4-FFF2-40B4-BE49-F238E27FC236}">
                  <a16:creationId xmlns:a16="http://schemas.microsoft.com/office/drawing/2014/main" id="{AE7E3760-3018-892C-7095-1A4D77C303FD}"/>
                </a:ext>
              </a:extLst>
            </p:cNvPr>
            <p:cNvSpPr>
              <a:spLocks/>
            </p:cNvSpPr>
            <p:nvPr/>
          </p:nvSpPr>
          <p:spPr>
            <a:xfrm>
              <a:off x="1768927" y="3592285"/>
              <a:ext cx="5606144" cy="2721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spTree>
    <p:extLst>
      <p:ext uri="{BB962C8B-B14F-4D97-AF65-F5344CB8AC3E}">
        <p14:creationId xmlns:p14="http://schemas.microsoft.com/office/powerpoint/2010/main" val="3557533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2" name="Picture 1">
            <a:extLst>
              <a:ext uri="{FF2B5EF4-FFF2-40B4-BE49-F238E27FC236}">
                <a16:creationId xmlns:a16="http://schemas.microsoft.com/office/drawing/2014/main" id="{0E1BAEC0-2FD4-DA20-29DE-269D913095DA}"/>
              </a:ext>
            </a:extLst>
          </p:cNvPr>
          <p:cNvPicPr>
            <a:picLocks noChangeAspect="1"/>
          </p:cNvPicPr>
          <p:nvPr/>
        </p:nvPicPr>
        <p:blipFill>
          <a:blip r:embed="rId3"/>
          <a:srcRect/>
          <a:stretch/>
        </p:blipFill>
        <p:spPr>
          <a:xfrm>
            <a:off x="1752601" y="2017980"/>
            <a:ext cx="5617029" cy="27382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D4517EC0-F4D1-A6DB-55AD-3170B1A4033F}"/>
              </a:ext>
            </a:extLst>
          </p:cNvPr>
          <p:cNvPicPr>
            <a:picLocks noChangeAspect="1"/>
          </p:cNvPicPr>
          <p:nvPr/>
        </p:nvPicPr>
        <p:blipFill>
          <a:blip r:embed="rId4"/>
          <a:stretch>
            <a:fillRect/>
          </a:stretch>
        </p:blipFill>
        <p:spPr>
          <a:xfrm>
            <a:off x="1725209" y="319163"/>
            <a:ext cx="5617029" cy="13886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Rectangle 2">
            <a:extLst>
              <a:ext uri="{FF2B5EF4-FFF2-40B4-BE49-F238E27FC236}">
                <a16:creationId xmlns:a16="http://schemas.microsoft.com/office/drawing/2014/main" id="{7DB1D62F-3940-9F04-C1F2-AFBD8E9F774D}"/>
              </a:ext>
            </a:extLst>
          </p:cNvPr>
          <p:cNvSpPr/>
          <p:nvPr/>
        </p:nvSpPr>
        <p:spPr>
          <a:xfrm>
            <a:off x="1730651" y="832757"/>
            <a:ext cx="5606144" cy="2721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 name="Rectangle 4">
            <a:extLst>
              <a:ext uri="{FF2B5EF4-FFF2-40B4-BE49-F238E27FC236}">
                <a16:creationId xmlns:a16="http://schemas.microsoft.com/office/drawing/2014/main" id="{7B8D63BD-6F3B-03EB-E812-DAE599A4CF73}"/>
              </a:ext>
            </a:extLst>
          </p:cNvPr>
          <p:cNvSpPr/>
          <p:nvPr/>
        </p:nvSpPr>
        <p:spPr>
          <a:xfrm>
            <a:off x="1752601" y="2799286"/>
            <a:ext cx="5606144" cy="5878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8059998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49" y="387250"/>
            <a:ext cx="8230599"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b="0"/>
              <a:t>RQ6</a:t>
            </a:r>
            <a:endParaRPr b="0"/>
          </a:p>
        </p:txBody>
      </p:sp>
      <p:sp>
        <p:nvSpPr>
          <p:cNvPr id="162" name="Google Shape;162;p30"/>
          <p:cNvSpPr txBox="1">
            <a:spLocks noGrp="1"/>
          </p:cNvSpPr>
          <p:nvPr>
            <p:ph type="subTitle" idx="3"/>
          </p:nvPr>
        </p:nvSpPr>
        <p:spPr>
          <a:xfrm>
            <a:off x="710750" y="1269168"/>
            <a:ext cx="8299797" cy="3525253"/>
          </a:xfrm>
          <a:prstGeom prst="rect">
            <a:avLst/>
          </a:prstGeom>
        </p:spPr>
        <p:txBody>
          <a:bodyPr spcFirstLastPara="1" wrap="square" lIns="91425" tIns="91425" rIns="91425" bIns="91425" anchor="t" anchorCtr="0">
            <a:noAutofit/>
          </a:bodyPr>
          <a:lstStyle/>
          <a:p>
            <a:pPr algn="l"/>
            <a:r>
              <a:rPr lang="en-US" sz="1800" b="0" i="0" u="none" strike="noStrike" baseline="0">
                <a:latin typeface="Times-Roman"/>
              </a:rPr>
              <a:t>What effect do different surrogate models (or using</a:t>
            </a:r>
            <a:r>
              <a:rPr lang="pl-PL" sz="1800" b="0" i="0" u="none" strike="noStrike" baseline="0">
                <a:latin typeface="Times-Roman"/>
              </a:rPr>
              <a:t> </a:t>
            </a:r>
            <a:r>
              <a:rPr lang="en-US" sz="1800" b="0" i="0" u="none" strike="noStrike" baseline="0">
                <a:latin typeface="Times-Roman"/>
              </a:rPr>
              <a:t>no model at all) have on</a:t>
            </a:r>
            <a:endParaRPr lang="pl-PL" sz="1800" b="0" i="0" u="none" strike="noStrike" baseline="0">
              <a:latin typeface="Times-Roman"/>
            </a:endParaRPr>
          </a:p>
          <a:p>
            <a:pPr algn="l"/>
            <a:r>
              <a:rPr lang="en-US" sz="1800" b="0" i="0" u="none" strike="noStrike" baseline="0">
                <a:latin typeface="Times-Roman"/>
              </a:rPr>
              <a:t>performance?</a:t>
            </a:r>
            <a:endParaRPr/>
          </a:p>
        </p:txBody>
      </p:sp>
      <p:cxnSp>
        <p:nvCxnSpPr>
          <p:cNvPr id="2" name="Google Shape;166;p30">
            <a:extLst>
              <a:ext uri="{FF2B5EF4-FFF2-40B4-BE49-F238E27FC236}">
                <a16:creationId xmlns:a16="http://schemas.microsoft.com/office/drawing/2014/main" id="{9DACF666-4815-F103-23CF-83358EBBDA14}"/>
              </a:ext>
            </a:extLst>
          </p:cNvPr>
          <p:cNvCxnSpPr>
            <a:cxnSpLocks/>
          </p:cNvCxnSpPr>
          <p:nvPr/>
        </p:nvCxnSpPr>
        <p:spPr>
          <a:xfrm>
            <a:off x="812499" y="1045726"/>
            <a:ext cx="1007592" cy="0"/>
          </a:xfrm>
          <a:prstGeom prst="straightConnector1">
            <a:avLst/>
          </a:prstGeom>
          <a:noFill/>
          <a:ln w="19050"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B8BD5EF4-B216-6DBD-1BA2-CF84B80585C7}"/>
              </a:ext>
            </a:extLst>
          </p:cNvPr>
          <p:cNvPicPr>
            <a:picLocks noChangeAspect="1"/>
          </p:cNvPicPr>
          <p:nvPr/>
        </p:nvPicPr>
        <p:blipFill>
          <a:blip r:embed="rId3"/>
          <a:srcRect/>
          <a:stretch/>
        </p:blipFill>
        <p:spPr>
          <a:xfrm>
            <a:off x="2024981" y="2033387"/>
            <a:ext cx="5094037" cy="27610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916892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49" y="387250"/>
            <a:ext cx="8230599"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b="0"/>
              <a:t>RQ6</a:t>
            </a:r>
            <a:endParaRPr b="0"/>
          </a:p>
        </p:txBody>
      </p:sp>
      <p:sp>
        <p:nvSpPr>
          <p:cNvPr id="162" name="Google Shape;162;p30"/>
          <p:cNvSpPr txBox="1">
            <a:spLocks noGrp="1"/>
          </p:cNvSpPr>
          <p:nvPr>
            <p:ph type="subTitle" idx="3"/>
          </p:nvPr>
        </p:nvSpPr>
        <p:spPr>
          <a:xfrm>
            <a:off x="710750" y="1269168"/>
            <a:ext cx="8299797" cy="3525253"/>
          </a:xfrm>
          <a:prstGeom prst="rect">
            <a:avLst/>
          </a:prstGeom>
        </p:spPr>
        <p:txBody>
          <a:bodyPr spcFirstLastPara="1" wrap="square" lIns="91425" tIns="91425" rIns="91425" bIns="91425" anchor="t" anchorCtr="0">
            <a:noAutofit/>
          </a:bodyPr>
          <a:lstStyle/>
          <a:p>
            <a:pPr algn="l"/>
            <a:r>
              <a:rPr lang="en-US" sz="1800" b="0" i="0" u="none" strike="noStrike" baseline="0">
                <a:latin typeface="Times-Roman"/>
              </a:rPr>
              <a:t>What effect do different surrogate models (or using</a:t>
            </a:r>
            <a:r>
              <a:rPr lang="pl-PL" sz="1800" b="0" i="0" u="none" strike="noStrike" baseline="0">
                <a:latin typeface="Times-Roman"/>
              </a:rPr>
              <a:t> </a:t>
            </a:r>
            <a:r>
              <a:rPr lang="en-US" sz="1800" b="0" i="0" u="none" strike="noStrike" baseline="0">
                <a:latin typeface="Times-Roman"/>
              </a:rPr>
              <a:t>no model at all) have on</a:t>
            </a:r>
            <a:endParaRPr lang="pl-PL" sz="1800" b="0" i="0" u="none" strike="noStrike" baseline="0">
              <a:latin typeface="Times-Roman"/>
            </a:endParaRPr>
          </a:p>
          <a:p>
            <a:pPr algn="l"/>
            <a:r>
              <a:rPr lang="en-US" sz="1800" b="0" i="0" u="none" strike="noStrike" baseline="0">
                <a:latin typeface="Times-Roman"/>
              </a:rPr>
              <a:t>performance?</a:t>
            </a:r>
            <a:endParaRPr/>
          </a:p>
        </p:txBody>
      </p:sp>
      <p:cxnSp>
        <p:nvCxnSpPr>
          <p:cNvPr id="2" name="Google Shape;166;p30">
            <a:extLst>
              <a:ext uri="{FF2B5EF4-FFF2-40B4-BE49-F238E27FC236}">
                <a16:creationId xmlns:a16="http://schemas.microsoft.com/office/drawing/2014/main" id="{9DACF666-4815-F103-23CF-83358EBBDA14}"/>
              </a:ext>
            </a:extLst>
          </p:cNvPr>
          <p:cNvCxnSpPr>
            <a:cxnSpLocks/>
          </p:cNvCxnSpPr>
          <p:nvPr/>
        </p:nvCxnSpPr>
        <p:spPr>
          <a:xfrm>
            <a:off x="812499" y="1045726"/>
            <a:ext cx="1007592" cy="0"/>
          </a:xfrm>
          <a:prstGeom prst="straightConnector1">
            <a:avLst/>
          </a:prstGeom>
          <a:noFill/>
          <a:ln w="19050" cap="flat" cmpd="sng">
            <a:solidFill>
              <a:schemeClr val="dk1"/>
            </a:solidFill>
            <a:prstDash val="solid"/>
            <a:round/>
            <a:headEnd type="none" w="med" len="med"/>
            <a:tailEnd type="none" w="med" len="med"/>
          </a:ln>
        </p:spPr>
      </p:cxnSp>
      <p:pic>
        <p:nvPicPr>
          <p:cNvPr id="4" name="Picture 1">
            <a:extLst>
              <a:ext uri="{FF2B5EF4-FFF2-40B4-BE49-F238E27FC236}">
                <a16:creationId xmlns:a16="http://schemas.microsoft.com/office/drawing/2014/main" id="{22543D69-D5C6-A161-13AC-0530FCDC8865}"/>
              </a:ext>
            </a:extLst>
          </p:cNvPr>
          <p:cNvPicPr>
            <a:picLocks noChangeAspect="1"/>
          </p:cNvPicPr>
          <p:nvPr/>
        </p:nvPicPr>
        <p:blipFill>
          <a:blip r:embed="rId3"/>
          <a:srcRect/>
          <a:stretch/>
        </p:blipFill>
        <p:spPr>
          <a:xfrm>
            <a:off x="1752601" y="2017980"/>
            <a:ext cx="5617029" cy="27382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a:extLst>
              <a:ext uri="{FF2B5EF4-FFF2-40B4-BE49-F238E27FC236}">
                <a16:creationId xmlns:a16="http://schemas.microsoft.com/office/drawing/2014/main" id="{F3FB217E-1379-64A9-D83D-E29907C330A1}"/>
              </a:ext>
            </a:extLst>
          </p:cNvPr>
          <p:cNvSpPr/>
          <p:nvPr/>
        </p:nvSpPr>
        <p:spPr>
          <a:xfrm>
            <a:off x="1752601" y="3387115"/>
            <a:ext cx="5606144" cy="8161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1308512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50" y="387250"/>
            <a:ext cx="472470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b="0"/>
              <a:t>The authors</a:t>
            </a:r>
            <a:endParaRPr b="0"/>
          </a:p>
        </p:txBody>
      </p:sp>
      <p:sp>
        <p:nvSpPr>
          <p:cNvPr id="162" name="Google Shape;162;p30"/>
          <p:cNvSpPr txBox="1">
            <a:spLocks noGrp="1"/>
          </p:cNvSpPr>
          <p:nvPr>
            <p:ph type="subTitle" idx="3"/>
          </p:nvPr>
        </p:nvSpPr>
        <p:spPr>
          <a:xfrm>
            <a:off x="710750" y="1269168"/>
            <a:ext cx="8299797" cy="35252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cxnSp>
        <p:nvCxnSpPr>
          <p:cNvPr id="166" name="Google Shape;166;p30"/>
          <p:cNvCxnSpPr>
            <a:cxnSpLocks/>
          </p:cNvCxnSpPr>
          <p:nvPr/>
        </p:nvCxnSpPr>
        <p:spPr>
          <a:xfrm>
            <a:off x="812499" y="1045726"/>
            <a:ext cx="2536418" cy="0"/>
          </a:xfrm>
          <a:prstGeom prst="straightConnector1">
            <a:avLst/>
          </a:prstGeom>
          <a:noFill/>
          <a:ln w="19050" cap="flat" cmpd="sng">
            <a:solidFill>
              <a:schemeClr val="dk1"/>
            </a:solidFill>
            <a:prstDash val="solid"/>
            <a:round/>
            <a:headEnd type="none" w="med" len="med"/>
            <a:tailEnd type="none" w="med" len="med"/>
          </a:ln>
        </p:spPr>
      </p:cxnSp>
      <p:pic>
        <p:nvPicPr>
          <p:cNvPr id="6" name="Picture 5">
            <a:extLst>
              <a:ext uri="{FF2B5EF4-FFF2-40B4-BE49-F238E27FC236}">
                <a16:creationId xmlns:a16="http://schemas.microsoft.com/office/drawing/2014/main" id="{9C0F73FF-EF09-B79C-AB2B-BF0166605FA2}"/>
              </a:ext>
            </a:extLst>
          </p:cNvPr>
          <p:cNvPicPr>
            <a:picLocks noChangeAspect="1"/>
          </p:cNvPicPr>
          <p:nvPr/>
        </p:nvPicPr>
        <p:blipFill>
          <a:blip r:embed="rId3"/>
          <a:stretch>
            <a:fillRect/>
          </a:stretch>
        </p:blipFill>
        <p:spPr>
          <a:xfrm>
            <a:off x="742189" y="1704203"/>
            <a:ext cx="3573193" cy="13413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E51145A2-C58B-045D-6874-A85223602CB0}"/>
              </a:ext>
            </a:extLst>
          </p:cNvPr>
          <p:cNvPicPr>
            <a:picLocks noChangeAspect="1"/>
          </p:cNvPicPr>
          <p:nvPr/>
        </p:nvPicPr>
        <p:blipFill>
          <a:blip r:embed="rId4"/>
          <a:stretch>
            <a:fillRect/>
          </a:stretch>
        </p:blipFill>
        <p:spPr>
          <a:xfrm>
            <a:off x="742190" y="3486688"/>
            <a:ext cx="3573193" cy="12937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74C4DA78-76ED-950D-CCEC-EA8ADC380393}"/>
              </a:ext>
            </a:extLst>
          </p:cNvPr>
          <p:cNvPicPr>
            <a:picLocks noChangeAspect="1"/>
          </p:cNvPicPr>
          <p:nvPr/>
        </p:nvPicPr>
        <p:blipFill>
          <a:blip r:embed="rId5"/>
          <a:stretch>
            <a:fillRect/>
          </a:stretch>
        </p:blipFill>
        <p:spPr>
          <a:xfrm>
            <a:off x="4860060" y="293038"/>
            <a:ext cx="3541750" cy="13025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Picture 16">
            <a:extLst>
              <a:ext uri="{FF2B5EF4-FFF2-40B4-BE49-F238E27FC236}">
                <a16:creationId xmlns:a16="http://schemas.microsoft.com/office/drawing/2014/main" id="{E15990EE-EBDF-F04E-785A-5B972149E0CC}"/>
              </a:ext>
            </a:extLst>
          </p:cNvPr>
          <p:cNvPicPr>
            <a:picLocks noChangeAspect="1"/>
          </p:cNvPicPr>
          <p:nvPr/>
        </p:nvPicPr>
        <p:blipFill>
          <a:blip r:embed="rId6"/>
          <a:stretch>
            <a:fillRect/>
          </a:stretch>
        </p:blipFill>
        <p:spPr>
          <a:xfrm>
            <a:off x="4860058" y="3757877"/>
            <a:ext cx="3541750" cy="10135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Picture 18">
            <a:extLst>
              <a:ext uri="{FF2B5EF4-FFF2-40B4-BE49-F238E27FC236}">
                <a16:creationId xmlns:a16="http://schemas.microsoft.com/office/drawing/2014/main" id="{7914B58F-FBDD-2DD2-7A8C-5763B8877401}"/>
              </a:ext>
            </a:extLst>
          </p:cNvPr>
          <p:cNvPicPr>
            <a:picLocks noChangeAspect="1"/>
          </p:cNvPicPr>
          <p:nvPr/>
        </p:nvPicPr>
        <p:blipFill>
          <a:blip r:embed="rId7"/>
          <a:stretch>
            <a:fillRect/>
          </a:stretch>
        </p:blipFill>
        <p:spPr>
          <a:xfrm>
            <a:off x="4860058" y="1959655"/>
            <a:ext cx="3541750" cy="13864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908075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49" y="387250"/>
            <a:ext cx="8230599"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b="0"/>
              <a:t>RQ7</a:t>
            </a:r>
            <a:endParaRPr b="0"/>
          </a:p>
        </p:txBody>
      </p:sp>
      <p:sp>
        <p:nvSpPr>
          <p:cNvPr id="162" name="Google Shape;162;p30"/>
          <p:cNvSpPr txBox="1">
            <a:spLocks noGrp="1"/>
          </p:cNvSpPr>
          <p:nvPr>
            <p:ph type="subTitle" idx="3"/>
          </p:nvPr>
        </p:nvSpPr>
        <p:spPr>
          <a:xfrm>
            <a:off x="710750" y="1269168"/>
            <a:ext cx="8299797" cy="3525253"/>
          </a:xfrm>
          <a:prstGeom prst="rect">
            <a:avLst/>
          </a:prstGeom>
        </p:spPr>
        <p:txBody>
          <a:bodyPr spcFirstLastPara="1" wrap="square" lIns="91425" tIns="91425" rIns="91425" bIns="91425" anchor="t" anchorCtr="0">
            <a:noAutofit/>
          </a:bodyPr>
          <a:lstStyle/>
          <a:p>
            <a:pPr algn="l"/>
            <a:r>
              <a:rPr lang="en-US" sz="1800" b="0" i="0" u="none" strike="noStrike" baseline="0">
                <a:latin typeface="Times-Roman"/>
              </a:rPr>
              <a:t>Does the equal-batch-size schedule give an advantage</a:t>
            </a:r>
            <a:r>
              <a:rPr lang="pl-PL" sz="1800" b="0" i="0" u="none" strike="noStrike" baseline="0">
                <a:latin typeface="Times-Roman"/>
              </a:rPr>
              <a:t> </a:t>
            </a:r>
            <a:r>
              <a:rPr lang="en-US" sz="1800" b="0" i="0" u="none" strike="noStrike" baseline="0">
                <a:latin typeface="Times-Roman"/>
              </a:rPr>
              <a:t>over established methods when</a:t>
            </a:r>
            <a:endParaRPr lang="pl-PL" sz="1800" b="0" i="0" u="none" strike="noStrike" baseline="0">
              <a:latin typeface="Times-Roman"/>
            </a:endParaRPr>
          </a:p>
          <a:p>
            <a:pPr algn="l"/>
            <a:r>
              <a:rPr lang="en-US" sz="1800" b="0" i="0" u="none" strike="noStrike" baseline="0">
                <a:latin typeface="Times-Roman"/>
              </a:rPr>
              <a:t>parallel resources are</a:t>
            </a:r>
            <a:r>
              <a:rPr lang="pl-PL" sz="1800" b="0" i="0" u="none" strike="noStrike" baseline="0">
                <a:latin typeface="Times-Roman"/>
              </a:rPr>
              <a:t> available?</a:t>
            </a:r>
            <a:endParaRPr/>
          </a:p>
        </p:txBody>
      </p:sp>
      <p:cxnSp>
        <p:nvCxnSpPr>
          <p:cNvPr id="2" name="Google Shape;166;p30">
            <a:extLst>
              <a:ext uri="{FF2B5EF4-FFF2-40B4-BE49-F238E27FC236}">
                <a16:creationId xmlns:a16="http://schemas.microsoft.com/office/drawing/2014/main" id="{2F0C3BF9-A6FE-3BE2-1180-91BC563E0C5A}"/>
              </a:ext>
            </a:extLst>
          </p:cNvPr>
          <p:cNvCxnSpPr>
            <a:cxnSpLocks/>
          </p:cNvCxnSpPr>
          <p:nvPr/>
        </p:nvCxnSpPr>
        <p:spPr>
          <a:xfrm>
            <a:off x="812499" y="1045726"/>
            <a:ext cx="1007592" cy="0"/>
          </a:xfrm>
          <a:prstGeom prst="straightConnector1">
            <a:avLst/>
          </a:prstGeom>
          <a:noFill/>
          <a:ln w="19050"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39EA328D-82C9-7C00-D9F8-971CF2D24E91}"/>
              </a:ext>
            </a:extLst>
          </p:cNvPr>
          <p:cNvPicPr>
            <a:picLocks noChangeAspect="1"/>
          </p:cNvPicPr>
          <p:nvPr/>
        </p:nvPicPr>
        <p:blipFill>
          <a:blip r:embed="rId3"/>
          <a:srcRect/>
          <a:stretch/>
        </p:blipFill>
        <p:spPr>
          <a:xfrm>
            <a:off x="1005221" y="2184419"/>
            <a:ext cx="7648128" cy="24769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534586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49" y="387250"/>
            <a:ext cx="8230599"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b="0"/>
              <a:t>Conclusions</a:t>
            </a:r>
            <a:endParaRPr b="0"/>
          </a:p>
        </p:txBody>
      </p:sp>
      <p:sp>
        <p:nvSpPr>
          <p:cNvPr id="162" name="Google Shape;162;p30"/>
          <p:cNvSpPr txBox="1">
            <a:spLocks noGrp="1"/>
          </p:cNvSpPr>
          <p:nvPr>
            <p:ph type="subTitle" idx="3"/>
          </p:nvPr>
        </p:nvSpPr>
        <p:spPr>
          <a:xfrm>
            <a:off x="710750" y="1269168"/>
            <a:ext cx="8299797" cy="35252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cxnSp>
        <p:nvCxnSpPr>
          <p:cNvPr id="166" name="Google Shape;166;p30"/>
          <p:cNvCxnSpPr>
            <a:cxnSpLocks/>
          </p:cNvCxnSpPr>
          <p:nvPr/>
        </p:nvCxnSpPr>
        <p:spPr>
          <a:xfrm>
            <a:off x="812499" y="1045726"/>
            <a:ext cx="2494723"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961743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49" y="387250"/>
            <a:ext cx="8230599"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b="0"/>
              <a:t>HPO landscape</a:t>
            </a:r>
            <a:endParaRPr b="0"/>
          </a:p>
        </p:txBody>
      </p:sp>
      <p:sp>
        <p:nvSpPr>
          <p:cNvPr id="162" name="Google Shape;162;p30"/>
          <p:cNvSpPr txBox="1">
            <a:spLocks noGrp="1"/>
          </p:cNvSpPr>
          <p:nvPr>
            <p:ph type="subTitle" idx="3"/>
          </p:nvPr>
        </p:nvSpPr>
        <p:spPr>
          <a:xfrm>
            <a:off x="675472" y="1530223"/>
            <a:ext cx="8299797" cy="1443865"/>
          </a:xfrm>
          <a:prstGeom prst="rect">
            <a:avLst/>
          </a:prstGeom>
        </p:spPr>
        <p:txBody>
          <a:bodyPr spcFirstLastPara="1" wrap="square" lIns="91425" tIns="91425" rIns="91425" bIns="91425" anchor="t" anchorCtr="0">
            <a:noAutofit/>
          </a:bodyPr>
          <a:lstStyle/>
          <a:p>
            <a:pPr marL="0" indent="0">
              <a:lnSpc>
                <a:spcPct val="150000"/>
              </a:lnSpc>
            </a:pPr>
            <a:r>
              <a:rPr lang="pl-PL" i="1"/>
              <a:t>"</a:t>
            </a:r>
            <a:r>
              <a:rPr lang="pl-PL" i="1" err="1"/>
              <a:t>Automated</a:t>
            </a:r>
            <a:r>
              <a:rPr lang="pl-PL" i="1"/>
              <a:t> </a:t>
            </a:r>
            <a:r>
              <a:rPr lang="pl-PL" i="1" err="1"/>
              <a:t>hyperparameter</a:t>
            </a:r>
            <a:r>
              <a:rPr lang="pl-PL" i="1"/>
              <a:t> </a:t>
            </a:r>
            <a:r>
              <a:rPr lang="pl-PL" i="1" err="1"/>
              <a:t>optimization</a:t>
            </a:r>
            <a:r>
              <a:rPr lang="pl-PL" i="1"/>
              <a:t> (HPO) </a:t>
            </a:r>
            <a:r>
              <a:rPr lang="pl-PL" i="1" err="1"/>
              <a:t>has</a:t>
            </a:r>
            <a:r>
              <a:rPr lang="pl-PL" i="1"/>
              <a:t> </a:t>
            </a:r>
            <a:r>
              <a:rPr lang="pl-PL" i="1" u="sng" err="1"/>
              <a:t>gained</a:t>
            </a:r>
            <a:r>
              <a:rPr lang="pl-PL" i="1" u="sng"/>
              <a:t> </a:t>
            </a:r>
            <a:r>
              <a:rPr lang="pl-PL" i="1" u="sng" err="1"/>
              <a:t>great</a:t>
            </a:r>
            <a:r>
              <a:rPr lang="pl-PL" i="1" u="sng"/>
              <a:t> </a:t>
            </a:r>
            <a:r>
              <a:rPr lang="pl-PL" i="1" u="sng" err="1"/>
              <a:t>popularity</a:t>
            </a:r>
            <a:r>
              <a:rPr lang="pl-PL" i="1"/>
              <a:t> and </a:t>
            </a:r>
            <a:r>
              <a:rPr lang="pl-PL" i="1" err="1"/>
              <a:t>is</a:t>
            </a:r>
            <a:r>
              <a:rPr lang="pl-PL" i="1"/>
              <a:t> </a:t>
            </a:r>
            <a:r>
              <a:rPr lang="pl-PL" i="1" err="1"/>
              <a:t>an</a:t>
            </a:r>
            <a:r>
              <a:rPr lang="pl-PL" i="1"/>
              <a:t> </a:t>
            </a:r>
            <a:r>
              <a:rPr lang="pl-PL" i="1" err="1"/>
              <a:t>i</a:t>
            </a:r>
            <a:r>
              <a:rPr lang="pl-PL" i="1" u="sng" err="1"/>
              <a:t>mportant</a:t>
            </a:r>
            <a:r>
              <a:rPr lang="pl-PL" i="1" u="sng"/>
              <a:t> component </a:t>
            </a:r>
            <a:r>
              <a:rPr lang="pl-PL" i="1"/>
              <a:t>of most </a:t>
            </a:r>
            <a:r>
              <a:rPr lang="pl-PL" i="1" u="sng" err="1"/>
              <a:t>automated</a:t>
            </a:r>
            <a:r>
              <a:rPr lang="pl-PL" i="1" u="sng"/>
              <a:t> </a:t>
            </a:r>
            <a:r>
              <a:rPr lang="pl-PL" i="1" u="sng" err="1"/>
              <a:t>machine</a:t>
            </a:r>
            <a:r>
              <a:rPr lang="pl-PL" i="1" u="sng"/>
              <a:t> learning </a:t>
            </a:r>
            <a:r>
              <a:rPr lang="pl-PL" i="1" u="sng" err="1"/>
              <a:t>frameworks</a:t>
            </a:r>
            <a:r>
              <a:rPr lang="pl-PL" i="1"/>
              <a:t>. </a:t>
            </a:r>
            <a:r>
              <a:rPr lang="pl-PL" i="1" err="1"/>
              <a:t>However</a:t>
            </a:r>
            <a:r>
              <a:rPr lang="pl-PL" i="1"/>
              <a:t>, the </a:t>
            </a:r>
            <a:r>
              <a:rPr lang="pl-PL" i="1" err="1"/>
              <a:t>process</a:t>
            </a:r>
            <a:r>
              <a:rPr lang="pl-PL" i="1"/>
              <a:t> of </a:t>
            </a:r>
            <a:r>
              <a:rPr lang="pl-PL" i="1" err="1"/>
              <a:t>designing</a:t>
            </a:r>
            <a:r>
              <a:rPr lang="pl-PL" i="1"/>
              <a:t> HPO </a:t>
            </a:r>
            <a:r>
              <a:rPr lang="pl-PL" i="1" err="1"/>
              <a:t>algorithms</a:t>
            </a:r>
            <a:r>
              <a:rPr lang="pl-PL" i="1"/>
              <a:t> </a:t>
            </a:r>
            <a:r>
              <a:rPr lang="pl-PL" i="1" err="1"/>
              <a:t>is</a:t>
            </a:r>
            <a:r>
              <a:rPr lang="pl-PL" i="1"/>
              <a:t> </a:t>
            </a:r>
            <a:r>
              <a:rPr lang="pl-PL" i="1" u="sng" err="1"/>
              <a:t>still</a:t>
            </a:r>
            <a:r>
              <a:rPr lang="pl-PL" i="1" u="sng"/>
              <a:t> </a:t>
            </a:r>
            <a:r>
              <a:rPr lang="pl-PL" i="1" u="sng" err="1"/>
              <a:t>an</a:t>
            </a:r>
            <a:r>
              <a:rPr lang="pl-PL" i="1" u="sng"/>
              <a:t> </a:t>
            </a:r>
            <a:r>
              <a:rPr lang="pl-PL" i="1" u="sng" err="1"/>
              <a:t>unsystematic</a:t>
            </a:r>
            <a:r>
              <a:rPr lang="pl-PL" i="1" u="sng"/>
              <a:t> and manual </a:t>
            </a:r>
            <a:r>
              <a:rPr lang="pl-PL" i="1" u="sng" err="1"/>
              <a:t>process</a:t>
            </a:r>
            <a:r>
              <a:rPr lang="pl-PL" i="1"/>
              <a:t>: </a:t>
            </a:r>
            <a:r>
              <a:rPr lang="pl-PL" i="1" err="1"/>
              <a:t>new</a:t>
            </a:r>
            <a:r>
              <a:rPr lang="pl-PL" i="1"/>
              <a:t> </a:t>
            </a:r>
            <a:r>
              <a:rPr lang="pl-PL" i="1" err="1"/>
              <a:t>algorithms</a:t>
            </a:r>
            <a:r>
              <a:rPr lang="pl-PL" i="1"/>
              <a:t> </a:t>
            </a:r>
            <a:r>
              <a:rPr lang="pl-PL" i="1" err="1"/>
              <a:t>are</a:t>
            </a:r>
            <a:r>
              <a:rPr lang="pl-PL" i="1"/>
              <a:t> </a:t>
            </a:r>
            <a:r>
              <a:rPr lang="pl-PL" i="1" err="1"/>
              <a:t>often</a:t>
            </a:r>
            <a:r>
              <a:rPr lang="pl-PL" i="1"/>
              <a:t> </a:t>
            </a:r>
            <a:r>
              <a:rPr lang="pl-PL" i="1" err="1"/>
              <a:t>built</a:t>
            </a:r>
            <a:r>
              <a:rPr lang="pl-PL" i="1"/>
              <a:t> on top of </a:t>
            </a:r>
            <a:r>
              <a:rPr lang="pl-PL" i="1" err="1"/>
              <a:t>prior</a:t>
            </a:r>
            <a:r>
              <a:rPr lang="pl-PL" i="1"/>
              <a:t> </a:t>
            </a:r>
            <a:r>
              <a:rPr lang="pl-PL" i="1" err="1"/>
              <a:t>work</a:t>
            </a:r>
            <a:r>
              <a:rPr lang="pl-PL" i="1"/>
              <a:t>, </a:t>
            </a:r>
            <a:r>
              <a:rPr lang="pl-PL" i="1" err="1"/>
              <a:t>where</a:t>
            </a:r>
            <a:r>
              <a:rPr lang="pl-PL" i="1"/>
              <a:t> </a:t>
            </a:r>
            <a:r>
              <a:rPr lang="pl-PL" i="1" err="1"/>
              <a:t>limitations</a:t>
            </a:r>
            <a:r>
              <a:rPr lang="pl-PL" i="1"/>
              <a:t> </a:t>
            </a:r>
            <a:r>
              <a:rPr lang="pl-PL" i="1" err="1"/>
              <a:t>are</a:t>
            </a:r>
            <a:r>
              <a:rPr lang="pl-PL" i="1"/>
              <a:t> </a:t>
            </a:r>
            <a:r>
              <a:rPr lang="pl-PL" i="1" err="1"/>
              <a:t>identified</a:t>
            </a:r>
            <a:r>
              <a:rPr lang="pl-PL" i="1"/>
              <a:t> and </a:t>
            </a:r>
            <a:r>
              <a:rPr lang="pl-PL" i="1" err="1"/>
              <a:t>improvements</a:t>
            </a:r>
            <a:r>
              <a:rPr lang="pl-PL" i="1"/>
              <a:t> </a:t>
            </a:r>
            <a:r>
              <a:rPr lang="pl-PL" i="1" err="1"/>
              <a:t>are</a:t>
            </a:r>
            <a:r>
              <a:rPr lang="pl-PL" i="1"/>
              <a:t> </a:t>
            </a:r>
            <a:r>
              <a:rPr lang="pl-PL" i="1" err="1"/>
              <a:t>proposed</a:t>
            </a:r>
            <a:r>
              <a:rPr lang="pl-PL" i="1"/>
              <a:t>. </a:t>
            </a:r>
            <a:r>
              <a:rPr lang="pl-PL" i="1" err="1"/>
              <a:t>Even</a:t>
            </a:r>
            <a:r>
              <a:rPr lang="pl-PL" i="1"/>
              <a:t> </a:t>
            </a:r>
            <a:r>
              <a:rPr lang="pl-PL" i="1" err="1"/>
              <a:t>though</a:t>
            </a:r>
            <a:r>
              <a:rPr lang="pl-PL" i="1"/>
              <a:t> </a:t>
            </a:r>
            <a:r>
              <a:rPr lang="pl-PL" i="1" err="1"/>
              <a:t>this</a:t>
            </a:r>
            <a:r>
              <a:rPr lang="pl-PL" i="1"/>
              <a:t> </a:t>
            </a:r>
            <a:r>
              <a:rPr lang="pl-PL" i="1" err="1"/>
              <a:t>approach</a:t>
            </a:r>
            <a:r>
              <a:rPr lang="pl-PL" i="1"/>
              <a:t> </a:t>
            </a:r>
            <a:r>
              <a:rPr lang="pl-PL" i="1" err="1"/>
              <a:t>is</a:t>
            </a:r>
            <a:r>
              <a:rPr lang="pl-PL" i="1"/>
              <a:t> </a:t>
            </a:r>
            <a:r>
              <a:rPr lang="pl-PL" i="1" err="1"/>
              <a:t>guided</a:t>
            </a:r>
            <a:r>
              <a:rPr lang="pl-PL" i="1"/>
              <a:t> by </a:t>
            </a:r>
            <a:r>
              <a:rPr lang="pl-PL" i="1" err="1"/>
              <a:t>expert</a:t>
            </a:r>
            <a:r>
              <a:rPr lang="pl-PL" i="1"/>
              <a:t> </a:t>
            </a:r>
            <a:r>
              <a:rPr lang="pl-PL" i="1" err="1"/>
              <a:t>knowledge</a:t>
            </a:r>
            <a:r>
              <a:rPr lang="pl-PL" i="1"/>
              <a:t>, </a:t>
            </a:r>
            <a:r>
              <a:rPr lang="pl-PL" i="1" err="1"/>
              <a:t>it</a:t>
            </a:r>
            <a:r>
              <a:rPr lang="pl-PL" i="1"/>
              <a:t> </a:t>
            </a:r>
            <a:r>
              <a:rPr lang="pl-PL" i="1" err="1"/>
              <a:t>is</a:t>
            </a:r>
            <a:r>
              <a:rPr lang="pl-PL" i="1"/>
              <a:t> </a:t>
            </a:r>
            <a:r>
              <a:rPr lang="pl-PL" i="1" err="1"/>
              <a:t>still</a:t>
            </a:r>
            <a:r>
              <a:rPr lang="pl-PL" i="1"/>
              <a:t> </a:t>
            </a:r>
            <a:r>
              <a:rPr lang="pl-PL" i="1" err="1"/>
              <a:t>somewhat</a:t>
            </a:r>
            <a:r>
              <a:rPr lang="pl-PL" i="1"/>
              <a:t> </a:t>
            </a:r>
            <a:r>
              <a:rPr lang="pl-PL" i="1" err="1"/>
              <a:t>arbitrary</a:t>
            </a:r>
            <a:r>
              <a:rPr lang="pl-PL" i="1"/>
              <a:t>."</a:t>
            </a:r>
            <a:endParaRPr lang="en-US" i="1"/>
          </a:p>
        </p:txBody>
      </p:sp>
      <p:cxnSp>
        <p:nvCxnSpPr>
          <p:cNvPr id="166" name="Google Shape;166;p30"/>
          <p:cNvCxnSpPr>
            <a:cxnSpLocks/>
          </p:cNvCxnSpPr>
          <p:nvPr/>
        </p:nvCxnSpPr>
        <p:spPr>
          <a:xfrm>
            <a:off x="812499" y="1045726"/>
            <a:ext cx="3238208"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998190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49" y="387250"/>
            <a:ext cx="8230599"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b="0"/>
              <a:t>Structured HPO</a:t>
            </a:r>
            <a:endParaRPr b="0"/>
          </a:p>
        </p:txBody>
      </p:sp>
      <p:sp>
        <p:nvSpPr>
          <p:cNvPr id="162" name="Google Shape;162;p30"/>
          <p:cNvSpPr txBox="1">
            <a:spLocks noGrp="1"/>
          </p:cNvSpPr>
          <p:nvPr>
            <p:ph type="subTitle" idx="3"/>
          </p:nvPr>
        </p:nvSpPr>
        <p:spPr>
          <a:xfrm>
            <a:off x="606841" y="1447297"/>
            <a:ext cx="7802518" cy="3243215"/>
          </a:xfrm>
          <a:prstGeom prst="rect">
            <a:avLst/>
          </a:prstGeom>
        </p:spPr>
        <p:txBody>
          <a:bodyPr spcFirstLastPara="1" wrap="square" lIns="91425" tIns="91425" rIns="91425" bIns="91425" anchor="t" anchorCtr="0">
            <a:noAutofit/>
          </a:bodyPr>
          <a:lstStyle/>
          <a:p>
            <a:pPr marL="0" indent="0" algn="just"/>
            <a:r>
              <a:rPr lang="en-US" i="1">
                <a:cs typeface="Arial"/>
              </a:rPr>
              <a:t>"We present a principled approach to automated benchmark-driven algorithm design applied to </a:t>
            </a:r>
            <a:r>
              <a:rPr lang="en-US" i="1" err="1"/>
              <a:t>multifidelity</a:t>
            </a:r>
            <a:r>
              <a:rPr lang="en-US" i="1"/>
              <a:t> HPO (MF-HPO). First, we formalize a rich space of MF-HPO candidates that includes, but is not limited to, common existing HPO algorithms and then present a configurable framework covering this space. To find the best candidate automatically and systematically, we follow a programming-by-optimization approach and search over the space of algorithm candidates via Bayesian optimization. We challenge whether the found design choices are necessary or could be replaced by more naive and simpler ones by performing an ablation analysis. "</a:t>
            </a:r>
          </a:p>
        </p:txBody>
      </p:sp>
      <p:cxnSp>
        <p:nvCxnSpPr>
          <p:cNvPr id="166" name="Google Shape;166;p30"/>
          <p:cNvCxnSpPr>
            <a:cxnSpLocks/>
          </p:cNvCxnSpPr>
          <p:nvPr/>
        </p:nvCxnSpPr>
        <p:spPr>
          <a:xfrm>
            <a:off x="812499" y="1045726"/>
            <a:ext cx="3238208"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967744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49" y="387250"/>
            <a:ext cx="8230599"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b="0"/>
              <a:t>HPO characteristics</a:t>
            </a:r>
            <a:endParaRPr b="0"/>
          </a:p>
        </p:txBody>
      </p:sp>
      <p:sp>
        <p:nvSpPr>
          <p:cNvPr id="162" name="Google Shape;162;p30"/>
          <p:cNvSpPr txBox="1">
            <a:spLocks noGrp="1"/>
          </p:cNvSpPr>
          <p:nvPr>
            <p:ph type="subTitle" idx="3"/>
          </p:nvPr>
        </p:nvSpPr>
        <p:spPr>
          <a:xfrm>
            <a:off x="710750" y="1165259"/>
            <a:ext cx="8299797" cy="3525253"/>
          </a:xfrm>
          <a:prstGeom prst="rect">
            <a:avLst/>
          </a:prstGeom>
        </p:spPr>
        <p:txBody>
          <a:bodyPr spcFirstLastPara="1" wrap="square" lIns="91425" tIns="91425" rIns="91425" bIns="91425" anchor="t" anchorCtr="0">
            <a:noAutofit/>
          </a:bodyPr>
          <a:lstStyle/>
          <a:p>
            <a:pPr marL="342900" lvl="0" indent="-342900" algn="l">
              <a:lnSpc>
                <a:spcPct val="150000"/>
              </a:lnSpc>
              <a:spcBef>
                <a:spcPts val="0"/>
              </a:spcBef>
              <a:spcAft>
                <a:spcPts val="0"/>
              </a:spcAft>
              <a:buAutoNum type="arabicParenR"/>
            </a:pPr>
            <a:r>
              <a:rPr lang="pl-PL"/>
              <a:t>Black-Box</a:t>
            </a:r>
            <a:endParaRPr lang="en-US"/>
          </a:p>
          <a:p>
            <a:pPr marL="0" indent="0">
              <a:lnSpc>
                <a:spcPct val="150000"/>
              </a:lnSpc>
            </a:pPr>
            <a:r>
              <a:rPr lang="pl-PL" sz="1100" i="1"/>
              <a:t>"The </a:t>
            </a:r>
            <a:r>
              <a:rPr lang="pl-PL" sz="1100" i="1" err="1"/>
              <a:t>objective</a:t>
            </a:r>
            <a:r>
              <a:rPr lang="pl-PL" sz="1100" i="1"/>
              <a:t> </a:t>
            </a:r>
            <a:r>
              <a:rPr lang="pl-PL" sz="1100" i="1" err="1"/>
              <a:t>usually</a:t>
            </a:r>
            <a:r>
              <a:rPr lang="pl-PL" sz="1100" i="1"/>
              <a:t> </a:t>
            </a:r>
            <a:r>
              <a:rPr lang="pl-PL" sz="1100" i="1" err="1"/>
              <a:t>provides</a:t>
            </a:r>
            <a:r>
              <a:rPr lang="pl-PL" sz="1100" i="1"/>
              <a:t> no </a:t>
            </a:r>
            <a:r>
              <a:rPr lang="pl-PL" sz="1100" i="1" err="1"/>
              <a:t>analytical</a:t>
            </a:r>
            <a:r>
              <a:rPr lang="pl-PL" sz="1100" i="1"/>
              <a:t> </a:t>
            </a:r>
            <a:r>
              <a:rPr lang="pl-PL" sz="1100" i="1" err="1"/>
              <a:t>information</a:t>
            </a:r>
            <a:r>
              <a:rPr lang="pl-PL" sz="1100" i="1"/>
              <a:t>, </a:t>
            </a:r>
            <a:r>
              <a:rPr lang="pl-PL" sz="1100" i="1" err="1"/>
              <a:t>such</a:t>
            </a:r>
            <a:r>
              <a:rPr lang="pl-PL" sz="1100" i="1"/>
              <a:t> as a gradient. </a:t>
            </a:r>
            <a:r>
              <a:rPr lang="pl-PL" sz="1100" i="1" err="1"/>
              <a:t>Thus</a:t>
            </a:r>
            <a:r>
              <a:rPr lang="pl-PL" sz="1100" i="1"/>
              <a:t>, the </a:t>
            </a:r>
            <a:r>
              <a:rPr lang="pl-PL" sz="1100" i="1" err="1"/>
              <a:t>application</a:t>
            </a:r>
            <a:r>
              <a:rPr lang="pl-PL" sz="1100" i="1"/>
              <a:t> of </a:t>
            </a:r>
            <a:r>
              <a:rPr lang="pl-PL" sz="1100" i="1" err="1"/>
              <a:t>many</a:t>
            </a:r>
            <a:r>
              <a:rPr lang="pl-PL" sz="1100" i="1"/>
              <a:t> </a:t>
            </a:r>
            <a:r>
              <a:rPr lang="pl-PL" sz="1100" i="1" err="1"/>
              <a:t>traditional</a:t>
            </a:r>
            <a:r>
              <a:rPr lang="pl-PL" sz="1100" i="1"/>
              <a:t> </a:t>
            </a:r>
            <a:r>
              <a:rPr lang="pl-PL" sz="1100" i="1" err="1"/>
              <a:t>optimization</a:t>
            </a:r>
            <a:r>
              <a:rPr lang="pl-PL" sz="1100" i="1"/>
              <a:t> </a:t>
            </a:r>
            <a:r>
              <a:rPr lang="pl-PL" sz="1100" i="1" err="1"/>
              <a:t>methods</a:t>
            </a:r>
            <a:r>
              <a:rPr lang="pl-PL" sz="1100" i="1"/>
              <a:t>, </a:t>
            </a:r>
            <a:r>
              <a:rPr lang="pl-PL" sz="1100" i="1" err="1"/>
              <a:t>such</a:t>
            </a:r>
            <a:r>
              <a:rPr lang="pl-PL" sz="1100" i="1"/>
              <a:t> as BFGS, </a:t>
            </a:r>
            <a:r>
              <a:rPr lang="pl-PL" sz="1100" i="1" err="1"/>
              <a:t>is</a:t>
            </a:r>
            <a:r>
              <a:rPr lang="pl-PL" sz="1100" i="1"/>
              <a:t> </a:t>
            </a:r>
            <a:r>
              <a:rPr lang="pl-PL" sz="1100" i="1" err="1"/>
              <a:t>rendered</a:t>
            </a:r>
            <a:r>
              <a:rPr lang="pl-PL" sz="1100" i="1"/>
              <a:t> </a:t>
            </a:r>
            <a:r>
              <a:rPr lang="pl-PL" sz="1100" i="1" err="1"/>
              <a:t>inappropriate</a:t>
            </a:r>
            <a:r>
              <a:rPr lang="pl-PL" sz="1100" i="1"/>
              <a:t> </a:t>
            </a:r>
            <a:r>
              <a:rPr lang="pl-PL" sz="1100" i="1" err="1"/>
              <a:t>or</a:t>
            </a:r>
            <a:r>
              <a:rPr lang="pl-PL" sz="1100" i="1"/>
              <a:t> </a:t>
            </a:r>
            <a:r>
              <a:rPr lang="pl-PL" sz="1100" i="1" err="1"/>
              <a:t>at</a:t>
            </a:r>
            <a:r>
              <a:rPr lang="pl-PL" sz="1100" i="1"/>
              <a:t> </a:t>
            </a:r>
            <a:r>
              <a:rPr lang="pl-PL" sz="1100" i="1" err="1"/>
              <a:t>least</a:t>
            </a:r>
            <a:r>
              <a:rPr lang="pl-PL" sz="1100" i="1"/>
              <a:t> </a:t>
            </a:r>
            <a:r>
              <a:rPr lang="pl-PL" sz="1100" i="1" err="1"/>
              <a:t>questionable</a:t>
            </a:r>
            <a:r>
              <a:rPr lang="pl-PL" sz="1100" i="1"/>
              <a:t>."</a:t>
            </a:r>
          </a:p>
          <a:p>
            <a:pPr marL="0" indent="0">
              <a:lnSpc>
                <a:spcPct val="150000"/>
              </a:lnSpc>
            </a:pPr>
            <a:endParaRPr lang="pl-PL" sz="1100" i="1"/>
          </a:p>
          <a:p>
            <a:pPr marL="0" indent="0">
              <a:lnSpc>
                <a:spcPct val="150000"/>
              </a:lnSpc>
            </a:pPr>
            <a:r>
              <a:rPr lang="pl-PL"/>
              <a:t>2)    </a:t>
            </a:r>
            <a:r>
              <a:rPr lang="pl-PL" err="1"/>
              <a:t>Complex</a:t>
            </a:r>
            <a:r>
              <a:rPr lang="pl-PL"/>
              <a:t> </a:t>
            </a:r>
            <a:r>
              <a:rPr lang="pl-PL" err="1"/>
              <a:t>Search</a:t>
            </a:r>
            <a:r>
              <a:rPr lang="pl-PL"/>
              <a:t> Space</a:t>
            </a:r>
          </a:p>
          <a:p>
            <a:pPr marL="0" indent="0">
              <a:lnSpc>
                <a:spcPct val="150000"/>
              </a:lnSpc>
            </a:pPr>
            <a:r>
              <a:rPr lang="pl-PL" sz="1100" i="1"/>
              <a:t>"The </a:t>
            </a:r>
            <a:r>
              <a:rPr lang="pl-PL" sz="1100" i="1" err="1"/>
              <a:t>search</a:t>
            </a:r>
            <a:r>
              <a:rPr lang="pl-PL" sz="1100" i="1"/>
              <a:t> </a:t>
            </a:r>
            <a:r>
              <a:rPr lang="pl-PL" sz="1100" i="1" err="1"/>
              <a:t>space</a:t>
            </a:r>
            <a:r>
              <a:rPr lang="pl-PL" sz="1100" i="1"/>
              <a:t> of the </a:t>
            </a:r>
            <a:r>
              <a:rPr lang="pl-PL" sz="1100" i="1" err="1"/>
              <a:t>optimization</a:t>
            </a:r>
            <a:r>
              <a:rPr lang="pl-PL" sz="1100" i="1"/>
              <a:t> problem </a:t>
            </a:r>
            <a:r>
              <a:rPr lang="pl-PL" sz="1100" i="1" err="1"/>
              <a:t>is</a:t>
            </a:r>
            <a:r>
              <a:rPr lang="pl-PL" sz="1100" i="1"/>
              <a:t> </a:t>
            </a:r>
            <a:r>
              <a:rPr lang="pl-PL" sz="1100" i="1" err="1"/>
              <a:t>often</a:t>
            </a:r>
            <a:r>
              <a:rPr lang="pl-PL" sz="1100" i="1"/>
              <a:t> high-</a:t>
            </a:r>
            <a:r>
              <a:rPr lang="pl-PL" sz="1100" i="1" err="1"/>
              <a:t>dimensional</a:t>
            </a:r>
            <a:r>
              <a:rPr lang="pl-PL" sz="1100" i="1"/>
              <a:t> and </a:t>
            </a:r>
            <a:r>
              <a:rPr lang="pl-PL" sz="1100" i="1" err="1"/>
              <a:t>may</a:t>
            </a:r>
            <a:r>
              <a:rPr lang="pl-PL" sz="1100" i="1"/>
              <a:t> </a:t>
            </a:r>
            <a:r>
              <a:rPr lang="pl-PL" sz="1100" i="1" err="1"/>
              <a:t>contain</a:t>
            </a:r>
            <a:r>
              <a:rPr lang="pl-PL" sz="1100" i="1"/>
              <a:t> </a:t>
            </a:r>
            <a:r>
              <a:rPr lang="pl-PL" sz="1100" i="1" err="1"/>
              <a:t>continuous</a:t>
            </a:r>
            <a:r>
              <a:rPr lang="pl-PL" sz="1100" i="1"/>
              <a:t>, </a:t>
            </a:r>
            <a:r>
              <a:rPr lang="pl-PL" sz="1100" i="1" err="1"/>
              <a:t>integer-valued</a:t>
            </a:r>
            <a:r>
              <a:rPr lang="pl-PL" sz="1100" i="1"/>
              <a:t>, and </a:t>
            </a:r>
            <a:r>
              <a:rPr lang="pl-PL" sz="1100" i="1" err="1"/>
              <a:t>categorical</a:t>
            </a:r>
            <a:r>
              <a:rPr lang="pl-PL" sz="1100" i="1"/>
              <a:t> </a:t>
            </a:r>
            <a:r>
              <a:rPr lang="pl-PL" sz="1100" i="1" err="1"/>
              <a:t>dimensions</a:t>
            </a:r>
            <a:r>
              <a:rPr lang="pl-PL" sz="1100" i="1"/>
              <a:t>. </a:t>
            </a:r>
            <a:r>
              <a:rPr lang="pl-PL" sz="1100" i="1" err="1"/>
              <a:t>Often</a:t>
            </a:r>
            <a:r>
              <a:rPr lang="pl-PL" sz="1100" i="1"/>
              <a:t>, </a:t>
            </a:r>
            <a:r>
              <a:rPr lang="pl-PL" sz="1100" i="1" err="1"/>
              <a:t>there</a:t>
            </a:r>
            <a:r>
              <a:rPr lang="pl-PL" sz="1100" i="1"/>
              <a:t> </a:t>
            </a:r>
            <a:r>
              <a:rPr lang="pl-PL" sz="1100" i="1" err="1"/>
              <a:t>are</a:t>
            </a:r>
            <a:r>
              <a:rPr lang="pl-PL" sz="1100" i="1"/>
              <a:t> </a:t>
            </a:r>
            <a:r>
              <a:rPr lang="pl-PL" sz="1100" i="1" err="1"/>
              <a:t>dependencies</a:t>
            </a:r>
            <a:r>
              <a:rPr lang="pl-PL" sz="1100" i="1"/>
              <a:t> </a:t>
            </a:r>
            <a:r>
              <a:rPr lang="pl-PL" sz="1100" i="1" err="1"/>
              <a:t>between</a:t>
            </a:r>
            <a:r>
              <a:rPr lang="pl-PL" sz="1100" i="1"/>
              <a:t> </a:t>
            </a:r>
            <a:r>
              <a:rPr lang="pl-PL" sz="1100" i="1" err="1"/>
              <a:t>dimensions</a:t>
            </a:r>
            <a:r>
              <a:rPr lang="pl-PL" sz="1100" i="1"/>
              <a:t> </a:t>
            </a:r>
            <a:r>
              <a:rPr lang="pl-PL" sz="1100" i="1" err="1"/>
              <a:t>or</a:t>
            </a:r>
            <a:r>
              <a:rPr lang="pl-PL" sz="1100" i="1"/>
              <a:t> </a:t>
            </a:r>
            <a:r>
              <a:rPr lang="pl-PL" sz="1100" i="1" err="1"/>
              <a:t>even</a:t>
            </a:r>
            <a:r>
              <a:rPr lang="pl-PL" sz="1100" i="1"/>
              <a:t> </a:t>
            </a:r>
            <a:r>
              <a:rPr lang="pl-PL" sz="1100" i="1" err="1"/>
              <a:t>specific</a:t>
            </a:r>
            <a:r>
              <a:rPr lang="pl-PL" sz="1100" i="1"/>
              <a:t> </a:t>
            </a:r>
            <a:r>
              <a:rPr lang="pl-PL" sz="1100" i="1" err="1"/>
              <a:t>hyperparameter</a:t>
            </a:r>
            <a:r>
              <a:rPr lang="pl-PL" sz="1100" i="1"/>
              <a:t> </a:t>
            </a:r>
            <a:r>
              <a:rPr lang="pl-PL" sz="1100" i="1" err="1"/>
              <a:t>values</a:t>
            </a:r>
            <a:r>
              <a:rPr lang="pl-PL" sz="1100" i="1"/>
              <a:t>."</a:t>
            </a:r>
          </a:p>
          <a:p>
            <a:pPr marL="0" indent="0">
              <a:lnSpc>
                <a:spcPct val="150000"/>
              </a:lnSpc>
            </a:pPr>
            <a:endParaRPr lang="pl-PL" sz="1100" i="1"/>
          </a:p>
          <a:p>
            <a:pPr marL="0" indent="0">
              <a:lnSpc>
                <a:spcPct val="150000"/>
              </a:lnSpc>
            </a:pPr>
            <a:r>
              <a:rPr lang="pl-PL"/>
              <a:t>3)    </a:t>
            </a:r>
            <a:r>
              <a:rPr lang="pl-PL" err="1"/>
              <a:t>Expensive</a:t>
            </a:r>
            <a:endParaRPr lang="pl-PL"/>
          </a:p>
          <a:p>
            <a:pPr marL="0" indent="0">
              <a:lnSpc>
                <a:spcPct val="150000"/>
              </a:lnSpc>
            </a:pPr>
            <a:r>
              <a:rPr lang="pl-PL" sz="1100" i="1"/>
              <a:t>"A single </a:t>
            </a:r>
            <a:r>
              <a:rPr lang="pl-PL" sz="1100" i="1" err="1"/>
              <a:t>evaluation</a:t>
            </a:r>
            <a:r>
              <a:rPr lang="pl-PL" sz="1100" i="1"/>
              <a:t> of the </a:t>
            </a:r>
            <a:r>
              <a:rPr lang="pl-PL" sz="1100" i="1" err="1"/>
              <a:t>objective</a:t>
            </a:r>
            <a:r>
              <a:rPr lang="pl-PL" sz="1100" i="1"/>
              <a:t> </a:t>
            </a:r>
            <a:r>
              <a:rPr lang="pl-PL" sz="1100" i="1" err="1"/>
              <a:t>function</a:t>
            </a:r>
            <a:r>
              <a:rPr lang="pl-PL" sz="1100" i="1"/>
              <a:t> </a:t>
            </a:r>
            <a:r>
              <a:rPr lang="pl-PL" sz="1100" i="1" err="1"/>
              <a:t>may</a:t>
            </a:r>
            <a:r>
              <a:rPr lang="pl-PL" sz="1100" i="1"/>
              <a:t> </a:t>
            </a:r>
            <a:r>
              <a:rPr lang="pl-PL" sz="1100" i="1" err="1"/>
              <a:t>take</a:t>
            </a:r>
            <a:r>
              <a:rPr lang="pl-PL" sz="1100" i="1"/>
              <a:t> </a:t>
            </a:r>
            <a:r>
              <a:rPr lang="pl-PL" sz="1100" i="1" err="1"/>
              <a:t>hours</a:t>
            </a:r>
            <a:r>
              <a:rPr lang="pl-PL" sz="1100" i="1"/>
              <a:t> </a:t>
            </a:r>
            <a:r>
              <a:rPr lang="pl-PL" sz="1100" i="1" err="1"/>
              <a:t>or</a:t>
            </a:r>
            <a:r>
              <a:rPr lang="pl-PL" sz="1100" i="1"/>
              <a:t> </a:t>
            </a:r>
            <a:r>
              <a:rPr lang="pl-PL" sz="1100" i="1" err="1"/>
              <a:t>days</a:t>
            </a:r>
            <a:r>
              <a:rPr lang="pl-PL" sz="1100" i="1"/>
              <a:t>. </a:t>
            </a:r>
            <a:r>
              <a:rPr lang="pl-PL" sz="1100" i="1" err="1"/>
              <a:t>Thus</a:t>
            </a:r>
            <a:r>
              <a:rPr lang="pl-PL" sz="1100" i="1"/>
              <a:t>, the </a:t>
            </a:r>
            <a:r>
              <a:rPr lang="pl-PL" sz="1100" i="1" err="1"/>
              <a:t>total</a:t>
            </a:r>
            <a:r>
              <a:rPr lang="pl-PL" sz="1100" i="1"/>
              <a:t> </a:t>
            </a:r>
            <a:r>
              <a:rPr lang="pl-PL" sz="1100" i="1" err="1"/>
              <a:t>number</a:t>
            </a:r>
            <a:r>
              <a:rPr lang="pl-PL" sz="1100" i="1"/>
              <a:t> of </a:t>
            </a:r>
            <a:r>
              <a:rPr lang="pl-PL" sz="1100" i="1" err="1"/>
              <a:t>possible</a:t>
            </a:r>
            <a:r>
              <a:rPr lang="pl-PL" sz="1100" i="1"/>
              <a:t> </a:t>
            </a:r>
            <a:r>
              <a:rPr lang="pl-PL" sz="1100" i="1" err="1"/>
              <a:t>function</a:t>
            </a:r>
            <a:r>
              <a:rPr lang="pl-PL" sz="1100" i="1"/>
              <a:t> </a:t>
            </a:r>
            <a:r>
              <a:rPr lang="pl-PL" sz="1100" i="1" err="1"/>
              <a:t>evaluations</a:t>
            </a:r>
            <a:r>
              <a:rPr lang="pl-PL" sz="1100" i="1"/>
              <a:t> </a:t>
            </a:r>
            <a:r>
              <a:rPr lang="pl-PL" sz="1100" i="1" err="1"/>
              <a:t>is</a:t>
            </a:r>
            <a:r>
              <a:rPr lang="pl-PL" sz="1100" i="1"/>
              <a:t> </a:t>
            </a:r>
            <a:r>
              <a:rPr lang="pl-PL" sz="1100" i="1" err="1"/>
              <a:t>often</a:t>
            </a:r>
            <a:r>
              <a:rPr lang="pl-PL" sz="1100" i="1"/>
              <a:t> </a:t>
            </a:r>
            <a:r>
              <a:rPr lang="pl-PL" sz="1100" i="1" err="1"/>
              <a:t>severely</a:t>
            </a:r>
            <a:r>
              <a:rPr lang="pl-PL" sz="1100" i="1"/>
              <a:t> </a:t>
            </a:r>
            <a:r>
              <a:rPr lang="pl-PL" sz="1100" i="1" err="1"/>
              <a:t>limited</a:t>
            </a:r>
            <a:r>
              <a:rPr lang="pl-PL" sz="1100" i="1"/>
              <a:t>."</a:t>
            </a:r>
          </a:p>
        </p:txBody>
      </p:sp>
      <p:cxnSp>
        <p:nvCxnSpPr>
          <p:cNvPr id="166" name="Google Shape;166;p30"/>
          <p:cNvCxnSpPr>
            <a:cxnSpLocks/>
          </p:cNvCxnSpPr>
          <p:nvPr/>
        </p:nvCxnSpPr>
        <p:spPr>
          <a:xfrm>
            <a:off x="812499" y="1045726"/>
            <a:ext cx="406715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383566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49" y="387250"/>
            <a:ext cx="8230599"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b="0"/>
              <a:t>HPO characteristics</a:t>
            </a:r>
            <a:endParaRPr b="0"/>
          </a:p>
        </p:txBody>
      </p:sp>
      <p:sp>
        <p:nvSpPr>
          <p:cNvPr id="162" name="Google Shape;162;p30"/>
          <p:cNvSpPr txBox="1">
            <a:spLocks noGrp="1"/>
          </p:cNvSpPr>
          <p:nvPr>
            <p:ph type="subTitle" idx="3"/>
          </p:nvPr>
        </p:nvSpPr>
        <p:spPr>
          <a:xfrm>
            <a:off x="710750" y="1165259"/>
            <a:ext cx="8299797" cy="3525253"/>
          </a:xfrm>
          <a:prstGeom prst="rect">
            <a:avLst/>
          </a:prstGeom>
        </p:spPr>
        <p:txBody>
          <a:bodyPr spcFirstLastPara="1" wrap="square" lIns="91425" tIns="91425" rIns="91425" bIns="91425" anchor="t" anchorCtr="0">
            <a:noAutofit/>
          </a:bodyPr>
          <a:lstStyle/>
          <a:p>
            <a:pPr marL="0" indent="0">
              <a:lnSpc>
                <a:spcPct val="150000"/>
              </a:lnSpc>
            </a:pPr>
            <a:r>
              <a:rPr lang="pl-PL"/>
              <a:t>4)    </a:t>
            </a:r>
            <a:r>
              <a:rPr lang="pl-PL" err="1"/>
              <a:t>Low-Fidelity</a:t>
            </a:r>
            <a:r>
              <a:rPr lang="pl-PL"/>
              <a:t> </a:t>
            </a:r>
            <a:r>
              <a:rPr lang="pl-PL" err="1"/>
              <a:t>Approximation</a:t>
            </a:r>
            <a:endParaRPr lang="en-US" err="1"/>
          </a:p>
          <a:p>
            <a:pPr marL="0" indent="0">
              <a:lnSpc>
                <a:spcPct val="150000"/>
              </a:lnSpc>
            </a:pPr>
            <a:r>
              <a:rPr lang="pl-PL" i="1"/>
              <a:t>"</a:t>
            </a:r>
            <a:r>
              <a:rPr lang="pl-PL" sz="1100" i="1" err="1"/>
              <a:t>An</a:t>
            </a:r>
            <a:r>
              <a:rPr lang="pl-PL" sz="1100" i="1"/>
              <a:t> </a:t>
            </a:r>
            <a:r>
              <a:rPr lang="pl-PL" sz="1100" i="1" err="1"/>
              <a:t>approximation</a:t>
            </a:r>
            <a:r>
              <a:rPr lang="pl-PL" sz="1100" i="1"/>
              <a:t> of the </a:t>
            </a:r>
            <a:r>
              <a:rPr lang="pl-PL" sz="1100" i="1" err="1"/>
              <a:t>true</a:t>
            </a:r>
            <a:r>
              <a:rPr lang="pl-PL" sz="1100" i="1"/>
              <a:t> </a:t>
            </a:r>
            <a:r>
              <a:rPr lang="pl-PL" sz="1100" i="1" err="1"/>
              <a:t>objective</a:t>
            </a:r>
            <a:r>
              <a:rPr lang="pl-PL" sz="1100" i="1"/>
              <a:t> </a:t>
            </a:r>
            <a:r>
              <a:rPr lang="pl-PL" sz="1100" i="1" err="1"/>
              <a:t>value</a:t>
            </a:r>
            <a:r>
              <a:rPr lang="pl-PL" sz="1100" i="1"/>
              <a:t> </a:t>
            </a:r>
            <a:r>
              <a:rPr lang="pl-PL" sz="1100" i="1" err="1"/>
              <a:t>at</a:t>
            </a:r>
            <a:r>
              <a:rPr lang="pl-PL" sz="1100" i="1"/>
              <a:t> </a:t>
            </a:r>
            <a:r>
              <a:rPr lang="pl-PL" sz="1100" i="1" err="1"/>
              <a:t>lower</a:t>
            </a:r>
            <a:r>
              <a:rPr lang="pl-PL" sz="1100" i="1"/>
              <a:t> </a:t>
            </a:r>
            <a:r>
              <a:rPr lang="pl-PL" sz="1100" i="1" err="1"/>
              <a:t>expense</a:t>
            </a:r>
            <a:r>
              <a:rPr lang="pl-PL" sz="1100" i="1"/>
              <a:t> </a:t>
            </a:r>
            <a:r>
              <a:rPr lang="pl-PL" sz="1100" i="1" err="1"/>
              <a:t>can</a:t>
            </a:r>
            <a:r>
              <a:rPr lang="pl-PL" sz="1100" i="1"/>
              <a:t> </a:t>
            </a:r>
            <a:r>
              <a:rPr lang="pl-PL" sz="1100" i="1" err="1"/>
              <a:t>often</a:t>
            </a:r>
            <a:r>
              <a:rPr lang="pl-PL" sz="1100" i="1"/>
              <a:t> be </a:t>
            </a:r>
            <a:r>
              <a:rPr lang="pl-PL" sz="1100" i="1" err="1"/>
              <a:t>obtained</a:t>
            </a:r>
            <a:r>
              <a:rPr lang="pl-PL" sz="1100" i="1"/>
              <a:t>, for </a:t>
            </a:r>
            <a:r>
              <a:rPr lang="pl-PL" sz="1100" i="1" err="1"/>
              <a:t>example</a:t>
            </a:r>
            <a:r>
              <a:rPr lang="pl-PL" sz="1100" i="1"/>
              <a:t>, </a:t>
            </a:r>
            <a:r>
              <a:rPr lang="pl-PL" sz="1100" i="1" err="1"/>
              <a:t>through</a:t>
            </a:r>
            <a:r>
              <a:rPr lang="pl-PL" sz="1100" i="1"/>
              <a:t> a </a:t>
            </a:r>
            <a:r>
              <a:rPr lang="pl-PL" sz="1100" i="1" err="1"/>
              <a:t>partial</a:t>
            </a:r>
            <a:r>
              <a:rPr lang="pl-PL" sz="1100" i="1"/>
              <a:t> </a:t>
            </a:r>
            <a:r>
              <a:rPr lang="pl-PL" sz="1100" i="1" err="1"/>
              <a:t>evaluation</a:t>
            </a:r>
            <a:r>
              <a:rPr lang="pl-PL" sz="1100" i="1"/>
              <a:t>."</a:t>
            </a:r>
          </a:p>
          <a:p>
            <a:pPr marL="0" indent="0">
              <a:lnSpc>
                <a:spcPct val="150000"/>
              </a:lnSpc>
            </a:pPr>
            <a:endParaRPr lang="pl-PL" sz="1100" i="1"/>
          </a:p>
          <a:p>
            <a:pPr marL="0" indent="0">
              <a:lnSpc>
                <a:spcPct val="150000"/>
              </a:lnSpc>
            </a:pPr>
            <a:r>
              <a:rPr lang="pl-PL"/>
              <a:t>5)    </a:t>
            </a:r>
            <a:r>
              <a:rPr lang="pl-PL" err="1"/>
              <a:t>Low</a:t>
            </a:r>
            <a:r>
              <a:rPr lang="pl-PL"/>
              <a:t> </a:t>
            </a:r>
            <a:r>
              <a:rPr lang="pl-PL" err="1"/>
              <a:t>Effective</a:t>
            </a:r>
            <a:r>
              <a:rPr lang="pl-PL"/>
              <a:t> </a:t>
            </a:r>
            <a:r>
              <a:rPr lang="pl-PL" err="1"/>
              <a:t>Dimensionality</a:t>
            </a:r>
            <a:endParaRPr lang="pl-PL"/>
          </a:p>
          <a:p>
            <a:pPr marL="0" indent="0">
              <a:lnSpc>
                <a:spcPct val="150000"/>
              </a:lnSpc>
            </a:pPr>
            <a:r>
              <a:rPr lang="pl-PL" sz="1100" i="1"/>
              <a:t>"The </a:t>
            </a:r>
            <a:r>
              <a:rPr lang="pl-PL" sz="1100" i="1" err="1"/>
              <a:t>landscape</a:t>
            </a:r>
            <a:r>
              <a:rPr lang="pl-PL" sz="1100" i="1"/>
              <a:t> of the </a:t>
            </a:r>
            <a:r>
              <a:rPr lang="pl-PL" sz="1100" i="1" err="1"/>
              <a:t>objective</a:t>
            </a:r>
            <a:r>
              <a:rPr lang="pl-PL" sz="1100" i="1"/>
              <a:t> </a:t>
            </a:r>
            <a:r>
              <a:rPr lang="pl-PL" sz="1100" i="1" err="1"/>
              <a:t>function</a:t>
            </a:r>
            <a:r>
              <a:rPr lang="pl-PL" sz="1100" i="1"/>
              <a:t> </a:t>
            </a:r>
            <a:r>
              <a:rPr lang="pl-PL" sz="1100" i="1" err="1"/>
              <a:t>can</a:t>
            </a:r>
            <a:r>
              <a:rPr lang="pl-PL" sz="1100" i="1"/>
              <a:t> </a:t>
            </a:r>
            <a:r>
              <a:rPr lang="pl-PL" sz="1100" i="1" err="1"/>
              <a:t>usually</a:t>
            </a:r>
            <a:r>
              <a:rPr lang="pl-PL" sz="1100" i="1"/>
              <a:t> be </a:t>
            </a:r>
            <a:r>
              <a:rPr lang="pl-PL" sz="1100" i="1" err="1"/>
              <a:t>approximated</a:t>
            </a:r>
            <a:r>
              <a:rPr lang="pl-PL" sz="1100" i="1"/>
              <a:t> </a:t>
            </a:r>
            <a:r>
              <a:rPr lang="pl-PL" sz="1100" i="1" err="1"/>
              <a:t>well</a:t>
            </a:r>
            <a:r>
              <a:rPr lang="pl-PL" sz="1100" i="1"/>
              <a:t> by a </a:t>
            </a:r>
            <a:r>
              <a:rPr lang="pl-PL" sz="1100" i="1" err="1"/>
              <a:t>function</a:t>
            </a:r>
            <a:r>
              <a:rPr lang="pl-PL" sz="1100" i="1"/>
              <a:t> of a small </a:t>
            </a:r>
            <a:r>
              <a:rPr lang="pl-PL" sz="1100" i="1" err="1"/>
              <a:t>subset</a:t>
            </a:r>
            <a:r>
              <a:rPr lang="pl-PL" sz="1100" i="1"/>
              <a:t> of </a:t>
            </a:r>
            <a:r>
              <a:rPr lang="pl-PL" sz="1100" i="1" err="1"/>
              <a:t>all</a:t>
            </a:r>
            <a:r>
              <a:rPr lang="pl-PL" sz="1100" i="1"/>
              <a:t> </a:t>
            </a:r>
            <a:r>
              <a:rPr lang="pl-PL" sz="1100" i="1" err="1"/>
              <a:t>dimensions</a:t>
            </a:r>
            <a:r>
              <a:rPr lang="pl-PL" sz="1100" i="1"/>
              <a:t>."</a:t>
            </a:r>
          </a:p>
        </p:txBody>
      </p:sp>
      <p:cxnSp>
        <p:nvCxnSpPr>
          <p:cNvPr id="166" name="Google Shape;166;p30"/>
          <p:cNvCxnSpPr>
            <a:cxnSpLocks/>
          </p:cNvCxnSpPr>
          <p:nvPr/>
        </p:nvCxnSpPr>
        <p:spPr>
          <a:xfrm>
            <a:off x="812499" y="1045726"/>
            <a:ext cx="406715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436739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49" y="387250"/>
            <a:ext cx="8230599"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b="0"/>
              <a:t>HPO Issues</a:t>
            </a:r>
            <a:endParaRPr b="0"/>
          </a:p>
        </p:txBody>
      </p:sp>
      <p:sp>
        <p:nvSpPr>
          <p:cNvPr id="162" name="Google Shape;162;p30"/>
          <p:cNvSpPr txBox="1">
            <a:spLocks noGrp="1"/>
          </p:cNvSpPr>
          <p:nvPr>
            <p:ph type="subTitle" idx="3"/>
          </p:nvPr>
        </p:nvSpPr>
        <p:spPr>
          <a:xfrm>
            <a:off x="710750" y="1284012"/>
            <a:ext cx="7527901" cy="3510409"/>
          </a:xfrm>
          <a:prstGeom prst="rect">
            <a:avLst/>
          </a:prstGeom>
        </p:spPr>
        <p:txBody>
          <a:bodyPr spcFirstLastPara="1" wrap="square" lIns="91425" tIns="91425" rIns="91425" bIns="91425" anchor="t" anchorCtr="0">
            <a:noAutofit/>
          </a:bodyPr>
          <a:lstStyle/>
          <a:p>
            <a:pPr marL="482600" indent="-342900">
              <a:buAutoNum type="arabicParenR"/>
            </a:pPr>
            <a:r>
              <a:rPr lang="pl-PL"/>
              <a:t>The </a:t>
            </a:r>
            <a:r>
              <a:rPr lang="pl-PL" err="1"/>
              <a:t>simplicity</a:t>
            </a:r>
            <a:r>
              <a:rPr lang="pl-PL"/>
              <a:t> of </a:t>
            </a:r>
            <a:r>
              <a:rPr lang="pl-PL" err="1"/>
              <a:t>an</a:t>
            </a:r>
            <a:r>
              <a:rPr lang="pl-PL"/>
              <a:t> </a:t>
            </a:r>
            <a:r>
              <a:rPr lang="pl-PL" err="1"/>
              <a:t>optimization</a:t>
            </a:r>
            <a:r>
              <a:rPr lang="pl-PL"/>
              <a:t> </a:t>
            </a:r>
            <a:r>
              <a:rPr lang="pl-PL" err="1"/>
              <a:t>algorithm</a:t>
            </a:r>
            <a:r>
              <a:rPr lang="pl-PL"/>
              <a:t> (i.e., </a:t>
            </a:r>
            <a:r>
              <a:rPr lang="pl-PL" err="1"/>
              <a:t>how</a:t>
            </a:r>
            <a:r>
              <a:rPr lang="pl-PL"/>
              <a:t> </a:t>
            </a:r>
            <a:r>
              <a:rPr lang="pl-PL" err="1"/>
              <a:t>difficult</a:t>
            </a:r>
            <a:r>
              <a:rPr lang="pl-PL"/>
              <a:t> </a:t>
            </a:r>
            <a:r>
              <a:rPr lang="pl-PL" err="1"/>
              <a:t>modifications</a:t>
            </a:r>
            <a:r>
              <a:rPr lang="pl-PL"/>
              <a:t> and </a:t>
            </a:r>
            <a:r>
              <a:rPr lang="pl-PL" err="1"/>
              <a:t>extensions</a:t>
            </a:r>
            <a:r>
              <a:rPr lang="pl-PL"/>
              <a:t> </a:t>
            </a:r>
            <a:r>
              <a:rPr lang="pl-PL" err="1"/>
              <a:t>are</a:t>
            </a:r>
            <a:r>
              <a:rPr lang="pl-PL"/>
              <a:t>, and on </a:t>
            </a:r>
            <a:r>
              <a:rPr lang="pl-PL" err="1"/>
              <a:t>how</a:t>
            </a:r>
            <a:r>
              <a:rPr lang="pl-PL"/>
              <a:t> </a:t>
            </a:r>
            <a:r>
              <a:rPr lang="pl-PL" err="1"/>
              <a:t>many</a:t>
            </a:r>
            <a:r>
              <a:rPr lang="pl-PL"/>
              <a:t> </a:t>
            </a:r>
            <a:r>
              <a:rPr lang="pl-PL" err="1"/>
              <a:t>dependencies</a:t>
            </a:r>
            <a:r>
              <a:rPr lang="pl-PL"/>
              <a:t> a system </a:t>
            </a:r>
            <a:r>
              <a:rPr lang="pl-PL" err="1"/>
              <a:t>relies</a:t>
            </a:r>
            <a:r>
              <a:rPr lang="pl-PL"/>
              <a:t>) </a:t>
            </a:r>
            <a:r>
              <a:rPr lang="pl-PL" err="1"/>
              <a:t>heavily</a:t>
            </a:r>
            <a:r>
              <a:rPr lang="pl-PL"/>
              <a:t> </a:t>
            </a:r>
            <a:r>
              <a:rPr lang="pl-PL" err="1"/>
              <a:t>influences</a:t>
            </a:r>
            <a:r>
              <a:rPr lang="pl-PL"/>
              <a:t> </a:t>
            </a:r>
            <a:r>
              <a:rPr lang="pl-PL" err="1"/>
              <a:t>its</a:t>
            </a:r>
            <a:r>
              <a:rPr lang="pl-PL"/>
              <a:t> </a:t>
            </a:r>
            <a:r>
              <a:rPr lang="pl-PL" err="1"/>
              <a:t>adoption</a:t>
            </a:r>
            <a:r>
              <a:rPr lang="pl-PL"/>
              <a:t> in </a:t>
            </a:r>
            <a:r>
              <a:rPr lang="pl-PL" err="1"/>
              <a:t>practice</a:t>
            </a:r>
            <a:r>
              <a:rPr lang="pl-PL"/>
              <a:t>. </a:t>
            </a:r>
            <a:endParaRPr lang="en-US"/>
          </a:p>
          <a:p>
            <a:pPr marL="482600" indent="-342900">
              <a:buAutoNum type="arabicParenR"/>
            </a:pPr>
            <a:endParaRPr lang="pl-PL"/>
          </a:p>
          <a:p>
            <a:r>
              <a:rPr lang="pl-PL"/>
              <a:t>2)   </a:t>
            </a:r>
            <a:r>
              <a:rPr lang="pl-PL" err="1"/>
              <a:t>Random</a:t>
            </a:r>
            <a:r>
              <a:rPr lang="pl-PL"/>
              <a:t> </a:t>
            </a:r>
            <a:r>
              <a:rPr lang="pl-PL" err="1"/>
              <a:t>search</a:t>
            </a:r>
            <a:r>
              <a:rPr lang="pl-PL"/>
              <a:t> (RS), for </a:t>
            </a:r>
            <a:r>
              <a:rPr lang="pl-PL" err="1"/>
              <a:t>example</a:t>
            </a:r>
            <a:r>
              <a:rPr lang="pl-PL"/>
              <a:t>, </a:t>
            </a:r>
            <a:r>
              <a:rPr lang="pl-PL" err="1"/>
              <a:t>still</a:t>
            </a:r>
            <a:r>
              <a:rPr lang="pl-PL"/>
              <a:t> </a:t>
            </a:r>
            <a:r>
              <a:rPr lang="pl-PL" err="1"/>
              <a:t>enjoys</a:t>
            </a:r>
            <a:r>
              <a:rPr lang="pl-PL"/>
              <a:t> </a:t>
            </a:r>
            <a:r>
              <a:rPr lang="pl-PL" err="1"/>
              <a:t>great</a:t>
            </a:r>
            <a:r>
              <a:rPr lang="pl-PL"/>
              <a:t> </a:t>
            </a:r>
            <a:r>
              <a:rPr lang="pl-PL" err="1"/>
              <a:t>popularity</a:t>
            </a:r>
            <a:r>
              <a:rPr lang="pl-PL"/>
              <a:t>, as </a:t>
            </a:r>
            <a:r>
              <a:rPr lang="pl-PL" err="1"/>
              <a:t>it</a:t>
            </a:r>
            <a:r>
              <a:rPr lang="pl-PL"/>
              <a:t> </a:t>
            </a:r>
            <a:r>
              <a:rPr lang="pl-PL" err="1"/>
              <a:t>is</a:t>
            </a:r>
            <a:r>
              <a:rPr lang="pl-PL"/>
              <a:t> </a:t>
            </a:r>
            <a:r>
              <a:rPr lang="pl-PL" err="1"/>
              <a:t>extremely</a:t>
            </a:r>
            <a:r>
              <a:rPr lang="pl-PL"/>
              <a:t> </a:t>
            </a:r>
            <a:r>
              <a:rPr lang="pl-PL" err="1"/>
              <a:t>simple</a:t>
            </a:r>
            <a:r>
              <a:rPr lang="pl-PL"/>
              <a:t> to </a:t>
            </a:r>
            <a:r>
              <a:rPr lang="pl-PL" err="1"/>
              <a:t>implement</a:t>
            </a:r>
            <a:r>
              <a:rPr lang="pl-PL"/>
              <a:t> and </a:t>
            </a:r>
            <a:r>
              <a:rPr lang="pl-PL" err="1"/>
              <a:t>parallelize</a:t>
            </a:r>
            <a:r>
              <a:rPr lang="pl-PL"/>
              <a:t>, </a:t>
            </a:r>
            <a:r>
              <a:rPr lang="pl-PL" err="1"/>
              <a:t>has</a:t>
            </a:r>
            <a:r>
              <a:rPr lang="pl-PL"/>
              <a:t> </a:t>
            </a:r>
            <a:r>
              <a:rPr lang="pl-PL" err="1"/>
              <a:t>almost</a:t>
            </a:r>
            <a:r>
              <a:rPr lang="pl-PL"/>
              <a:t> no </a:t>
            </a:r>
            <a:r>
              <a:rPr lang="pl-PL" err="1"/>
              <a:t>overhead</a:t>
            </a:r>
            <a:r>
              <a:rPr lang="pl-PL"/>
              <a:t>, and </a:t>
            </a:r>
            <a:r>
              <a:rPr lang="pl-PL" err="1"/>
              <a:t>is</a:t>
            </a:r>
            <a:r>
              <a:rPr lang="pl-PL"/>
              <a:t> </a:t>
            </a:r>
            <a:r>
              <a:rPr lang="pl-PL" err="1"/>
              <a:t>able</a:t>
            </a:r>
            <a:r>
              <a:rPr lang="pl-PL"/>
              <a:t> to </a:t>
            </a:r>
            <a:r>
              <a:rPr lang="pl-PL" err="1"/>
              <a:t>take</a:t>
            </a:r>
            <a:r>
              <a:rPr lang="pl-PL"/>
              <a:t> </a:t>
            </a:r>
            <a:r>
              <a:rPr lang="pl-PL" err="1"/>
              <a:t>advantage</a:t>
            </a:r>
            <a:r>
              <a:rPr lang="pl-PL"/>
              <a:t> of the </a:t>
            </a:r>
            <a:r>
              <a:rPr lang="pl-PL" err="1"/>
              <a:t>aforementioned</a:t>
            </a:r>
            <a:r>
              <a:rPr lang="pl-PL"/>
              <a:t> </a:t>
            </a:r>
            <a:r>
              <a:rPr lang="pl-PL" err="1"/>
              <a:t>low</a:t>
            </a:r>
            <a:r>
              <a:rPr lang="pl-PL"/>
              <a:t> </a:t>
            </a:r>
            <a:r>
              <a:rPr lang="pl-PL" err="1"/>
              <a:t>effective</a:t>
            </a:r>
            <a:r>
              <a:rPr lang="pl-PL"/>
              <a:t> </a:t>
            </a:r>
            <a:r>
              <a:rPr lang="pl-PL" err="1"/>
              <a:t>dimensionality</a:t>
            </a:r>
            <a:r>
              <a:rPr lang="pl-PL"/>
              <a:t>.  </a:t>
            </a:r>
          </a:p>
          <a:p>
            <a:endParaRPr lang="pl-PL"/>
          </a:p>
          <a:p>
            <a:r>
              <a:rPr lang="pl-PL"/>
              <a:t>3)   Many </a:t>
            </a:r>
            <a:r>
              <a:rPr lang="pl-PL" err="1"/>
              <a:t>multifidelity</a:t>
            </a:r>
            <a:r>
              <a:rPr lang="pl-PL"/>
              <a:t> </a:t>
            </a:r>
            <a:r>
              <a:rPr lang="pl-PL" err="1"/>
              <a:t>algorithms</a:t>
            </a:r>
            <a:r>
              <a:rPr lang="pl-PL"/>
              <a:t>, for </a:t>
            </a:r>
            <a:r>
              <a:rPr lang="pl-PL" err="1"/>
              <a:t>example</a:t>
            </a:r>
            <a:r>
              <a:rPr lang="pl-PL"/>
              <a:t>, </a:t>
            </a:r>
            <a:r>
              <a:rPr lang="pl-PL" err="1"/>
              <a:t>are</a:t>
            </a:r>
            <a:r>
              <a:rPr lang="pl-PL"/>
              <a:t> </a:t>
            </a:r>
            <a:r>
              <a:rPr lang="pl-PL" err="1"/>
              <a:t>extensions</a:t>
            </a:r>
            <a:r>
              <a:rPr lang="pl-PL"/>
              <a:t> and </a:t>
            </a:r>
            <a:r>
              <a:rPr lang="pl-PL" err="1"/>
              <a:t>further</a:t>
            </a:r>
            <a:r>
              <a:rPr lang="pl-PL"/>
              <a:t> </a:t>
            </a:r>
            <a:r>
              <a:rPr lang="pl-PL" err="1"/>
              <a:t>developments</a:t>
            </a:r>
            <a:r>
              <a:rPr lang="pl-PL"/>
              <a:t>   of HB </a:t>
            </a:r>
            <a:r>
              <a:rPr lang="pl-PL" err="1"/>
              <a:t>that</a:t>
            </a:r>
            <a:r>
              <a:rPr lang="pl-PL"/>
              <a:t> </a:t>
            </a:r>
            <a:r>
              <a:rPr lang="pl-PL" err="1"/>
              <a:t>take</a:t>
            </a:r>
            <a:r>
              <a:rPr lang="pl-PL"/>
              <a:t> the </a:t>
            </a:r>
            <a:r>
              <a:rPr lang="pl-PL" err="1"/>
              <a:t>fixed</a:t>
            </a:r>
            <a:r>
              <a:rPr lang="pl-PL"/>
              <a:t> </a:t>
            </a:r>
            <a:r>
              <a:rPr lang="pl-PL" err="1"/>
              <a:t>successive</a:t>
            </a:r>
            <a:r>
              <a:rPr lang="pl-PL"/>
              <a:t> </a:t>
            </a:r>
            <a:r>
              <a:rPr lang="pl-PL" err="1"/>
              <a:t>halving</a:t>
            </a:r>
            <a:r>
              <a:rPr lang="pl-PL"/>
              <a:t> (SH) </a:t>
            </a:r>
            <a:r>
              <a:rPr lang="pl-PL" err="1"/>
              <a:t>schedule</a:t>
            </a:r>
            <a:r>
              <a:rPr lang="pl-PL"/>
              <a:t> for </a:t>
            </a:r>
            <a:r>
              <a:rPr lang="pl-PL" err="1"/>
              <a:t>granted</a:t>
            </a:r>
            <a:r>
              <a:rPr lang="pl-PL"/>
              <a:t>.</a:t>
            </a:r>
            <a:endParaRPr lang="en-US"/>
          </a:p>
        </p:txBody>
      </p:sp>
      <p:cxnSp>
        <p:nvCxnSpPr>
          <p:cNvPr id="166" name="Google Shape;166;p30"/>
          <p:cNvCxnSpPr>
            <a:cxnSpLocks/>
          </p:cNvCxnSpPr>
          <p:nvPr/>
        </p:nvCxnSpPr>
        <p:spPr>
          <a:xfrm>
            <a:off x="812499" y="1045726"/>
            <a:ext cx="2332353"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229645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49" y="387250"/>
            <a:ext cx="8230599"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b="0"/>
              <a:t>Proposed HPO design</a:t>
            </a:r>
            <a:endParaRPr b="0"/>
          </a:p>
        </p:txBody>
      </p:sp>
      <p:sp>
        <p:nvSpPr>
          <p:cNvPr id="162" name="Google Shape;162;p30"/>
          <p:cNvSpPr txBox="1">
            <a:spLocks noGrp="1"/>
          </p:cNvSpPr>
          <p:nvPr>
            <p:ph type="subTitle" idx="3"/>
          </p:nvPr>
        </p:nvSpPr>
        <p:spPr>
          <a:xfrm>
            <a:off x="710750" y="1269168"/>
            <a:ext cx="8299797" cy="3525253"/>
          </a:xfrm>
          <a:prstGeom prst="rect">
            <a:avLst/>
          </a:prstGeom>
        </p:spPr>
        <p:txBody>
          <a:bodyPr spcFirstLastPara="1" wrap="square" lIns="91425" tIns="91425" rIns="91425" bIns="91425" anchor="t" anchorCtr="0">
            <a:noAutofit/>
          </a:bodyPr>
          <a:lstStyle/>
          <a:p>
            <a:pPr marL="342900" indent="-342900">
              <a:buAutoNum type="arabicParenR"/>
            </a:pPr>
            <a:r>
              <a:rPr lang="pl-PL" err="1"/>
              <a:t>Formalization</a:t>
            </a:r>
            <a:endParaRPr lang="en-US" err="1"/>
          </a:p>
          <a:p>
            <a:pPr marL="342900" indent="-342900">
              <a:buAutoNum type="arabicParenR"/>
            </a:pPr>
            <a:endParaRPr lang="pl-PL"/>
          </a:p>
          <a:p>
            <a:pPr marL="0" indent="0"/>
            <a:r>
              <a:rPr lang="pl-PL" sz="1200" i="1"/>
              <a:t>"We </a:t>
            </a:r>
            <a:r>
              <a:rPr lang="pl-PL" sz="1200" i="1" err="1"/>
              <a:t>formalize</a:t>
            </a:r>
            <a:r>
              <a:rPr lang="pl-PL" sz="1200" i="1"/>
              <a:t> the design </a:t>
            </a:r>
            <a:r>
              <a:rPr lang="pl-PL" sz="1200" i="1" err="1"/>
              <a:t>space</a:t>
            </a:r>
            <a:r>
              <a:rPr lang="pl-PL" sz="1200" i="1"/>
              <a:t> of MF-HPO </a:t>
            </a:r>
            <a:r>
              <a:rPr lang="pl-PL" sz="1200" i="1" err="1"/>
              <a:t>algorithms</a:t>
            </a:r>
            <a:r>
              <a:rPr lang="pl-PL" sz="1200" i="1"/>
              <a:t> and </a:t>
            </a:r>
            <a:r>
              <a:rPr lang="pl-PL" sz="1200" i="1" err="1"/>
              <a:t>demonstrate</a:t>
            </a:r>
            <a:r>
              <a:rPr lang="pl-PL" sz="1200" i="1"/>
              <a:t> </a:t>
            </a:r>
            <a:r>
              <a:rPr lang="pl-PL" sz="1200" i="1" err="1"/>
              <a:t>that</a:t>
            </a:r>
            <a:r>
              <a:rPr lang="pl-PL" sz="1200" i="1"/>
              <a:t> </a:t>
            </a:r>
            <a:r>
              <a:rPr lang="pl-PL" sz="1200" i="1" err="1"/>
              <a:t>established</a:t>
            </a:r>
            <a:r>
              <a:rPr lang="pl-PL" sz="1200" i="1"/>
              <a:t> MF-HPO </a:t>
            </a:r>
            <a:r>
              <a:rPr lang="pl-PL" sz="1200" i="1" err="1"/>
              <a:t>algorithms</a:t>
            </a:r>
            <a:r>
              <a:rPr lang="pl-PL" sz="1200" i="1"/>
              <a:t> </a:t>
            </a:r>
            <a:r>
              <a:rPr lang="pl-PL" sz="1200" i="1" err="1"/>
              <a:t>represent</a:t>
            </a:r>
            <a:r>
              <a:rPr lang="pl-PL" sz="1200" i="1"/>
              <a:t> </a:t>
            </a:r>
            <a:r>
              <a:rPr lang="pl-PL" sz="1200" i="1" err="1"/>
              <a:t>instances</a:t>
            </a:r>
            <a:r>
              <a:rPr lang="pl-PL" sz="1200" i="1"/>
              <a:t> </a:t>
            </a:r>
            <a:r>
              <a:rPr lang="pl-PL" sz="1200" i="1" err="1"/>
              <a:t>within</a:t>
            </a:r>
            <a:r>
              <a:rPr lang="pl-PL" sz="1200" i="1"/>
              <a:t> </a:t>
            </a:r>
            <a:r>
              <a:rPr lang="pl-PL" sz="1200" i="1" err="1"/>
              <a:t>this</a:t>
            </a:r>
            <a:r>
              <a:rPr lang="pl-PL" sz="1200" i="1"/>
              <a:t> </a:t>
            </a:r>
            <a:r>
              <a:rPr lang="pl-PL" sz="1200" i="1" err="1"/>
              <a:t>space</a:t>
            </a:r>
            <a:r>
              <a:rPr lang="pl-PL" sz="1200" i="1"/>
              <a:t>."</a:t>
            </a:r>
            <a:endParaRPr lang="en-US" sz="1200" i="1"/>
          </a:p>
          <a:p>
            <a:pPr marL="0" indent="0"/>
            <a:endParaRPr lang="pl-PL"/>
          </a:p>
          <a:p>
            <a:pPr marL="0" indent="0"/>
            <a:r>
              <a:rPr lang="pl-PL"/>
              <a:t>2)    Framework</a:t>
            </a:r>
          </a:p>
          <a:p>
            <a:pPr marL="0" indent="0"/>
            <a:endParaRPr lang="pl-PL" sz="1200" i="1"/>
          </a:p>
          <a:p>
            <a:pPr marL="0" indent="0"/>
            <a:r>
              <a:rPr lang="pl-PL" sz="1200" i="1"/>
              <a:t>"</a:t>
            </a:r>
            <a:r>
              <a:rPr lang="pl-PL" sz="1200" i="1" err="1"/>
              <a:t>Based</a:t>
            </a:r>
            <a:r>
              <a:rPr lang="pl-PL" sz="1200" i="1"/>
              <a:t> on </a:t>
            </a:r>
            <a:r>
              <a:rPr lang="pl-PL" sz="1200" i="1" err="1"/>
              <a:t>this</a:t>
            </a:r>
            <a:r>
              <a:rPr lang="pl-PL" sz="1200" i="1"/>
              <a:t> </a:t>
            </a:r>
            <a:r>
              <a:rPr lang="pl-PL" sz="1200" i="1" err="1"/>
              <a:t>formalization</a:t>
            </a:r>
            <a:r>
              <a:rPr lang="pl-PL" sz="1200" i="1"/>
              <a:t>, we </a:t>
            </a:r>
            <a:r>
              <a:rPr lang="pl-PL" sz="1200" i="1" err="1"/>
              <a:t>present</a:t>
            </a:r>
            <a:r>
              <a:rPr lang="pl-PL" sz="1200" i="1"/>
              <a:t> a </a:t>
            </a:r>
            <a:r>
              <a:rPr lang="pl-PL" sz="1200" i="1" err="1"/>
              <a:t>rich</a:t>
            </a:r>
            <a:r>
              <a:rPr lang="pl-PL" sz="1200" i="1"/>
              <a:t>, </a:t>
            </a:r>
            <a:r>
              <a:rPr lang="pl-PL" sz="1200" i="1" err="1"/>
              <a:t>configurable</a:t>
            </a:r>
            <a:r>
              <a:rPr lang="pl-PL" sz="1200" i="1"/>
              <a:t> </a:t>
            </a:r>
            <a:r>
              <a:rPr lang="pl-PL" sz="1200" i="1" err="1"/>
              <a:t>framework</a:t>
            </a:r>
            <a:r>
              <a:rPr lang="pl-PL" sz="1200" i="1"/>
              <a:t> for MF-HPO </a:t>
            </a:r>
            <a:r>
              <a:rPr lang="pl-PL" sz="1200" i="1" err="1"/>
              <a:t>algorithms</a:t>
            </a:r>
            <a:r>
              <a:rPr lang="pl-PL" sz="1200" i="1"/>
              <a:t>, </a:t>
            </a:r>
            <a:r>
              <a:rPr lang="pl-PL" sz="1200" i="1" err="1"/>
              <a:t>whose</a:t>
            </a:r>
            <a:r>
              <a:rPr lang="pl-PL" sz="1200" i="1"/>
              <a:t> software </a:t>
            </a:r>
            <a:r>
              <a:rPr lang="pl-PL" sz="1200" i="1" err="1"/>
              <a:t>implementation</a:t>
            </a:r>
            <a:r>
              <a:rPr lang="pl-PL" sz="1200" i="1"/>
              <a:t> we </a:t>
            </a:r>
            <a:r>
              <a:rPr lang="pl-PL" sz="1200" i="1" err="1"/>
              <a:t>call</a:t>
            </a:r>
            <a:r>
              <a:rPr lang="pl-PL" sz="1200" i="1"/>
              <a:t> </a:t>
            </a:r>
            <a:r>
              <a:rPr lang="pl-PL" sz="1200" i="1" err="1"/>
              <a:t>surrogate</a:t>
            </a:r>
            <a:r>
              <a:rPr lang="pl-PL" sz="1200" i="1"/>
              <a:t> model-</a:t>
            </a:r>
            <a:r>
              <a:rPr lang="pl-PL" sz="1200" i="1" err="1"/>
              <a:t>assisted</a:t>
            </a:r>
            <a:r>
              <a:rPr lang="pl-PL" sz="1200" i="1"/>
              <a:t> HB (</a:t>
            </a:r>
            <a:r>
              <a:rPr lang="pl-PL" sz="1200" i="1" err="1"/>
              <a:t>Smashy</a:t>
            </a:r>
            <a:r>
              <a:rPr lang="pl-PL" sz="1200" i="1"/>
              <a:t>)."</a:t>
            </a:r>
          </a:p>
          <a:p>
            <a:pPr marL="0" indent="0"/>
            <a:endParaRPr lang="pl-PL"/>
          </a:p>
          <a:p>
            <a:pPr marL="0" indent="0"/>
            <a:r>
              <a:rPr lang="pl-PL"/>
              <a:t>3)</a:t>
            </a:r>
            <a:r>
              <a:rPr lang="pl-PL" i="1"/>
              <a:t>    </a:t>
            </a:r>
            <a:r>
              <a:rPr lang="pl-PL" err="1"/>
              <a:t>Configuration</a:t>
            </a:r>
            <a:endParaRPr lang="pl-PL"/>
          </a:p>
          <a:p>
            <a:pPr marL="0" indent="0"/>
            <a:endParaRPr lang="pl-PL" sz="1200" i="1"/>
          </a:p>
          <a:p>
            <a:pPr marL="0" indent="0"/>
            <a:r>
              <a:rPr lang="pl-PL" sz="1200" i="1"/>
              <a:t>"</a:t>
            </a:r>
            <a:r>
              <a:rPr lang="pl-PL" sz="1200" i="1" err="1"/>
              <a:t>Based</a:t>
            </a:r>
            <a:r>
              <a:rPr lang="pl-PL" sz="1200" i="1"/>
              <a:t> on the </a:t>
            </a:r>
            <a:r>
              <a:rPr lang="pl-PL" sz="1200" i="1" err="1"/>
              <a:t>formalization</a:t>
            </a:r>
            <a:r>
              <a:rPr lang="pl-PL" sz="1200" i="1"/>
              <a:t> and </a:t>
            </a:r>
            <a:r>
              <a:rPr lang="pl-PL" sz="1200" i="1" err="1"/>
              <a:t>framework</a:t>
            </a:r>
            <a:r>
              <a:rPr lang="pl-PL" sz="1200" i="1"/>
              <a:t>, we </a:t>
            </a:r>
            <a:r>
              <a:rPr lang="pl-PL" sz="1200" i="1" err="1"/>
              <a:t>follow</a:t>
            </a:r>
            <a:r>
              <a:rPr lang="pl-PL" sz="1200" i="1"/>
              <a:t> </a:t>
            </a:r>
            <a:r>
              <a:rPr lang="pl-PL" sz="1200" i="1" err="1"/>
              <a:t>an</a:t>
            </a:r>
            <a:r>
              <a:rPr lang="pl-PL" sz="1200" i="1"/>
              <a:t> </a:t>
            </a:r>
            <a:r>
              <a:rPr lang="pl-PL" sz="1200" i="1" err="1"/>
              <a:t>empirical</a:t>
            </a:r>
            <a:r>
              <a:rPr lang="pl-PL" sz="1200" i="1"/>
              <a:t> </a:t>
            </a:r>
            <a:r>
              <a:rPr lang="pl-PL" sz="1200" i="1" err="1"/>
              <a:t>approach</a:t>
            </a:r>
            <a:r>
              <a:rPr lang="pl-PL" sz="1200" i="1"/>
              <a:t> to design </a:t>
            </a:r>
            <a:r>
              <a:rPr lang="pl-PL" sz="1200" i="1" err="1"/>
              <a:t>an</a:t>
            </a:r>
            <a:r>
              <a:rPr lang="pl-PL" sz="1200" i="1"/>
              <a:t> MF-HPO </a:t>
            </a:r>
            <a:r>
              <a:rPr lang="pl-PL" sz="1200" i="1" err="1"/>
              <a:t>algorithm</a:t>
            </a:r>
            <a:r>
              <a:rPr lang="pl-PL" sz="1200" i="1"/>
              <a:t> by </a:t>
            </a:r>
            <a:r>
              <a:rPr lang="pl-PL" sz="1200" i="1" err="1"/>
              <a:t>optimization</a:t>
            </a:r>
            <a:r>
              <a:rPr lang="pl-PL" sz="1200" i="1"/>
              <a:t>, </a:t>
            </a:r>
            <a:r>
              <a:rPr lang="pl-PL" sz="1200" i="1" err="1"/>
              <a:t>given</a:t>
            </a:r>
            <a:r>
              <a:rPr lang="pl-PL" sz="1200" i="1"/>
              <a:t> a </a:t>
            </a:r>
            <a:r>
              <a:rPr lang="pl-PL" sz="1200" i="1" err="1"/>
              <a:t>large</a:t>
            </a:r>
            <a:r>
              <a:rPr lang="pl-PL" sz="1200" i="1"/>
              <a:t> benchmark </a:t>
            </a:r>
            <a:r>
              <a:rPr lang="pl-PL" sz="1200" i="1" err="1"/>
              <a:t>suite</a:t>
            </a:r>
            <a:r>
              <a:rPr lang="pl-PL" sz="1200" i="1"/>
              <a:t>. </a:t>
            </a:r>
            <a:r>
              <a:rPr lang="pl-PL" sz="1200" i="1" err="1"/>
              <a:t>This</a:t>
            </a:r>
            <a:r>
              <a:rPr lang="pl-PL" sz="1200" i="1"/>
              <a:t> </a:t>
            </a:r>
            <a:r>
              <a:rPr lang="pl-PL" sz="1200" i="1" err="1"/>
              <a:t>configuration</a:t>
            </a:r>
            <a:r>
              <a:rPr lang="pl-PL" sz="1200" i="1"/>
              <a:t> </a:t>
            </a:r>
            <a:r>
              <a:rPr lang="pl-PL" sz="1200" i="1" err="1"/>
              <a:t>procedure</a:t>
            </a:r>
            <a:r>
              <a:rPr lang="pl-PL" sz="1200" i="1"/>
              <a:t> </a:t>
            </a:r>
            <a:r>
              <a:rPr lang="pl-PL" sz="1200" i="1" err="1"/>
              <a:t>does</a:t>
            </a:r>
            <a:r>
              <a:rPr lang="pl-PL" sz="1200" i="1"/>
              <a:t> not </a:t>
            </a:r>
            <a:r>
              <a:rPr lang="pl-PL" sz="1200" i="1" err="1"/>
              <a:t>only</a:t>
            </a:r>
            <a:r>
              <a:rPr lang="pl-PL" sz="1200" i="1"/>
              <a:t> </a:t>
            </a:r>
            <a:r>
              <a:rPr lang="pl-PL" sz="1200" i="1" err="1"/>
              <a:t>consider</a:t>
            </a:r>
            <a:r>
              <a:rPr lang="pl-PL" sz="1200" i="1"/>
              <a:t> performance but </a:t>
            </a:r>
            <a:r>
              <a:rPr lang="pl-PL" sz="1200" i="1" err="1"/>
              <a:t>also</a:t>
            </a:r>
            <a:r>
              <a:rPr lang="pl-PL" sz="1200" i="1"/>
              <a:t>, </a:t>
            </a:r>
            <a:r>
              <a:rPr lang="pl-PL" sz="1200" i="1" err="1"/>
              <a:t>e.g</a:t>
            </a:r>
            <a:r>
              <a:rPr lang="pl-PL" sz="1200" i="1"/>
              <a:t>., the </a:t>
            </a:r>
            <a:r>
              <a:rPr lang="pl-PL" sz="1200" i="1" err="1"/>
              <a:t>simplicity</a:t>
            </a:r>
            <a:r>
              <a:rPr lang="pl-PL" sz="1200" i="1"/>
              <a:t> of the design."</a:t>
            </a:r>
          </a:p>
          <a:p>
            <a:pPr marL="0" indent="0"/>
            <a:endParaRPr lang="pl-PL"/>
          </a:p>
          <a:p>
            <a:pPr marL="0" indent="0"/>
            <a:endParaRPr lang="pl-PL" i="1"/>
          </a:p>
        </p:txBody>
      </p:sp>
      <p:cxnSp>
        <p:nvCxnSpPr>
          <p:cNvPr id="166" name="Google Shape;166;p30"/>
          <p:cNvCxnSpPr>
            <a:cxnSpLocks/>
          </p:cNvCxnSpPr>
          <p:nvPr/>
        </p:nvCxnSpPr>
        <p:spPr>
          <a:xfrm>
            <a:off x="812499" y="1045726"/>
            <a:ext cx="4502985"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973716637"/>
      </p:ext>
    </p:extLst>
  </p:cSld>
  <p:clrMapOvr>
    <a:masterClrMapping/>
  </p:clrMapOvr>
</p:sld>
</file>

<file path=ppt/theme/theme1.xml><?xml version="1.0" encoding="utf-8"?>
<a:theme xmlns:a="http://schemas.openxmlformats.org/drawingml/2006/main" name="Minimalist Slides for meeting by Slidesgo">
  <a:themeElements>
    <a:clrScheme name="Simple Light">
      <a:dk1>
        <a:srgbClr val="3F4252"/>
      </a:dk1>
      <a:lt1>
        <a:srgbClr val="F5F5F5"/>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3F425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9C96B60C6FC0E84BBA39174ADFFE3681" ma:contentTypeVersion="14" ma:contentTypeDescription="Utwórz nowy dokument." ma:contentTypeScope="" ma:versionID="553f7c0b58f50cfa9bceec858f2419d5">
  <xsd:schema xmlns:xsd="http://www.w3.org/2001/XMLSchema" xmlns:xs="http://www.w3.org/2001/XMLSchema" xmlns:p="http://schemas.microsoft.com/office/2006/metadata/properties" xmlns:ns3="9fcbd4b1-acba-40f5-9c18-6e7440fbdee0" xmlns:ns4="a6820557-34c2-4f59-b216-d67d264fdacd" targetNamespace="http://schemas.microsoft.com/office/2006/metadata/properties" ma:root="true" ma:fieldsID="24d3a29439dc4259eaed2e00984b5942" ns3:_="" ns4:_="">
    <xsd:import namespace="9fcbd4b1-acba-40f5-9c18-6e7440fbdee0"/>
    <xsd:import namespace="a6820557-34c2-4f59-b216-d67d264fdacd"/>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fcbd4b1-acba-40f5-9c18-6e7440fbdee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_activity" ma:index="21"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6820557-34c2-4f59-b216-d67d264fdacd" elementFormDefault="qualified">
    <xsd:import namespace="http://schemas.microsoft.com/office/2006/documentManagement/types"/>
    <xsd:import namespace="http://schemas.microsoft.com/office/infopath/2007/PartnerControls"/>
    <xsd:element name="SharedWithUsers" ma:index="12" nillable="true" ma:displayName="Udostępniani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Udostępnione dla — szczegóły" ma:internalName="SharedWithDetails" ma:readOnly="true">
      <xsd:simpleType>
        <xsd:restriction base="dms:Note">
          <xsd:maxLength value="255"/>
        </xsd:restriction>
      </xsd:simpleType>
    </xsd:element>
    <xsd:element name="SharingHintHash" ma:index="14" nillable="true" ma:displayName="Skrót wskazówki dotyczącej udostępniania"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 zawartości"/>
        <xsd:element ref="dc:title" minOccurs="0" maxOccurs="1" ma:index="4" ma:displayName="Tytuł"/>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fcbd4b1-acba-40f5-9c18-6e7440fbdee0"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3555F65-59E7-478B-AC6B-3A33613B6393}">
  <ds:schemaRefs>
    <ds:schemaRef ds:uri="9fcbd4b1-acba-40f5-9c18-6e7440fbdee0"/>
    <ds:schemaRef ds:uri="a6820557-34c2-4f59-b216-d67d264fdac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B66074A-7F56-4BF2-A93A-03367CF0E9A0}">
  <ds:schemaRefs>
    <ds:schemaRef ds:uri="9fcbd4b1-acba-40f5-9c18-6e7440fbdee0"/>
    <ds:schemaRef ds:uri="a6820557-34c2-4f59-b216-d67d264fdac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036524B-8DE0-421C-B58A-71E35793536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31</Slides>
  <Notes>31</Notes>
  <HiddenSlides>0</HiddenSlide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Minimalist Slides for meeting by Slidesgo</vt:lpstr>
      <vt:lpstr>Automated Benchmark-Driven Design and Explanation of Hyperparameter Optimizers</vt:lpstr>
      <vt:lpstr>The authors</vt:lpstr>
      <vt:lpstr>The authors</vt:lpstr>
      <vt:lpstr>HPO landscape</vt:lpstr>
      <vt:lpstr>Structured HPO</vt:lpstr>
      <vt:lpstr>HPO characteristics</vt:lpstr>
      <vt:lpstr>HPO characteristics</vt:lpstr>
      <vt:lpstr>HPO Issues</vt:lpstr>
      <vt:lpstr>Proposed HPO design</vt:lpstr>
      <vt:lpstr>Proposed HPO design</vt:lpstr>
      <vt:lpstr>Defining the supervised ML task</vt:lpstr>
      <vt:lpstr>Hyperparameter Optimization</vt:lpstr>
      <vt:lpstr>Multifidelity</vt:lpstr>
      <vt:lpstr>Generic HPO Algorithm</vt:lpstr>
      <vt:lpstr>Algorithm Configuration</vt:lpstr>
      <vt:lpstr>Formalization of MF-HPO Algorithms</vt:lpstr>
      <vt:lpstr>Covered MF-HPOs</vt:lpstr>
      <vt:lpstr>Research Questions</vt:lpstr>
      <vt:lpstr>RQ1</vt:lpstr>
      <vt:lpstr>RQ1</vt:lpstr>
      <vt:lpstr>PowerPoint Presentation</vt:lpstr>
      <vt:lpstr>RQ2</vt:lpstr>
      <vt:lpstr>RQ2</vt:lpstr>
      <vt:lpstr>RQ3</vt:lpstr>
      <vt:lpstr>RQ4</vt:lpstr>
      <vt:lpstr>RQ5a and RQ5b </vt:lpstr>
      <vt:lpstr>PowerPoint Presentation</vt:lpstr>
      <vt:lpstr>RQ6</vt:lpstr>
      <vt:lpstr>RQ6</vt:lpstr>
      <vt:lpstr>RQ7</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forester: growing transparent tree-based models for everyone</dc:title>
  <cp:revision>1</cp:revision>
  <dcterms:modified xsi:type="dcterms:W3CDTF">2023-05-15T07:49:51Z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0x0101009C96B60C6FC0E84BBA39174ADFFE3681</vt:lpwstr>
  </property>
</Properties>
</file>